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1"/>
  </p:sldMasterIdLst>
  <p:notesMasterIdLst>
    <p:notesMasterId r:id="rId17"/>
  </p:notesMasterIdLst>
  <p:handoutMasterIdLst>
    <p:handoutMasterId r:id="rId18"/>
  </p:handoutMasterIdLst>
  <p:sldIdLst>
    <p:sldId id="274" r:id="rId2"/>
    <p:sldId id="273" r:id="rId3"/>
    <p:sldId id="257" r:id="rId4"/>
    <p:sldId id="272" r:id="rId5"/>
    <p:sldId id="266" r:id="rId6"/>
    <p:sldId id="259" r:id="rId7"/>
    <p:sldId id="260" r:id="rId8"/>
    <p:sldId id="267" r:id="rId9"/>
    <p:sldId id="261" r:id="rId10"/>
    <p:sldId id="262" r:id="rId11"/>
    <p:sldId id="268" r:id="rId12"/>
    <p:sldId id="263" r:id="rId13"/>
    <p:sldId id="269" r:id="rId14"/>
    <p:sldId id="270" r:id="rId15"/>
    <p:sldId id="271" r:id="rId16"/>
  </p:sldIdLst>
  <p:sldSz cx="9144000" cy="6858000" type="screen4x3"/>
  <p:notesSz cx="6858000" cy="9144000"/>
  <p:embeddedFontLst>
    <p:embeddedFont>
      <p:font typeface="Open Sans" panose="020B0606030504020204" pitchFamily="34" charset="0"/>
      <p:regular r:id="rId19"/>
      <p:bold r:id="rId20"/>
      <p:italic r:id="rId21"/>
      <p:boldItalic r:id="rId22"/>
    </p:embeddedFont>
    <p:embeddedFont>
      <p:font typeface="Open Sans Light" panose="020B0306030504020204" pitchFamily="34" charset="0"/>
      <p:regular r:id="rId23"/>
      <p:italic r:id="rId24"/>
    </p:embeddedFont>
    <p:embeddedFont>
      <p:font typeface="Open Sans Semibold" panose="020B0706030804020204" pitchFamily="34" charset="0"/>
      <p:bold r:id="rId25"/>
      <p:boldItalic r:id="rId26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084" autoAdjust="0"/>
    <p:restoredTop sz="96531" autoAdjust="0"/>
  </p:normalViewPr>
  <p:slideViewPr>
    <p:cSldViewPr>
      <p:cViewPr>
        <p:scale>
          <a:sx n="140" d="100"/>
          <a:sy n="140" d="100"/>
        </p:scale>
        <p:origin x="-58" y="365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94" d="100"/>
          <a:sy n="94" d="100"/>
        </p:scale>
        <p:origin x="-3984" y="-7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26" Type="http://schemas.openxmlformats.org/officeDocument/2006/relationships/font" Target="fonts/font8.fntdata"/><Relationship Id="rId3" Type="http://schemas.openxmlformats.org/officeDocument/2006/relationships/slide" Target="slides/slide2.xml"/><Relationship Id="rId21" Type="http://schemas.openxmlformats.org/officeDocument/2006/relationships/font" Target="fonts/font3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5" Type="http://schemas.openxmlformats.org/officeDocument/2006/relationships/font" Target="fonts/font7.fntdata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font" Target="fonts/font2.fntdata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font" Target="fonts/font6.fntdata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font" Target="fonts/font5.fntdata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font" Target="fonts/font1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font" Target="fonts/font4.fntdata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B540387-307F-4ADB-8C11-FDCB4C6689A3}" type="datetimeFigureOut">
              <a:rPr lang="en-GB" smtClean="0"/>
              <a:t>02/10/2018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D60219-6DD3-4C3A-9DDF-544D9909942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4930729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8690A7E-924D-477E-AD6C-A2B6547EFE4B}" type="datetimeFigureOut">
              <a:rPr lang="en-GB" smtClean="0"/>
              <a:t>02/10/2018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B52F08-06C2-42BC-9BBB-A950CF440E6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694572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U:\SG_CMR\04 Branding and visual identity\Logos\MAIN CORPORATE LOGOS\ENG\OSCE_ENG_LOGO_Descriptor\OSCE_L_ENG_RGB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5843" y="440726"/>
            <a:ext cx="3026307" cy="3511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ext Placeholder 8"/>
          <p:cNvSpPr>
            <a:spLocks noGrp="1"/>
          </p:cNvSpPr>
          <p:nvPr>
            <p:ph type="body" sz="quarter" idx="15" hasCustomPrompt="1"/>
          </p:nvPr>
        </p:nvSpPr>
        <p:spPr>
          <a:xfrm>
            <a:off x="539552" y="6337748"/>
            <a:ext cx="6256999" cy="33161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000"/>
            </a:lvl1pPr>
          </a:lstStyle>
          <a:p>
            <a:pPr lvl="0"/>
            <a:r>
              <a:rPr lang="en-GB" dirty="0" err="1" smtClean="0"/>
              <a:t>Dept</a:t>
            </a:r>
            <a:r>
              <a:rPr lang="en-GB" dirty="0" smtClean="0"/>
              <a:t> • Author • Version x (xx.xx.08)</a:t>
            </a:r>
          </a:p>
          <a:p>
            <a:pPr lvl="0"/>
            <a:endParaRPr lang="en-GB" dirty="0"/>
          </a:p>
        </p:txBody>
      </p:sp>
      <p:sp>
        <p:nvSpPr>
          <p:cNvPr id="32" name="Rectangle 31"/>
          <p:cNvSpPr/>
          <p:nvPr userDrawn="1"/>
        </p:nvSpPr>
        <p:spPr bwMode="auto">
          <a:xfrm>
            <a:off x="0" y="1248389"/>
            <a:ext cx="9144000" cy="4461636"/>
          </a:xfrm>
          <a:prstGeom prst="rect">
            <a:avLst/>
          </a:prstGeom>
          <a:solidFill>
            <a:srgbClr val="0088C7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Open Sans" pitchFamily="34" charset="0"/>
            </a:endParaRPr>
          </a:p>
        </p:txBody>
      </p:sp>
      <p:sp>
        <p:nvSpPr>
          <p:cNvPr id="35" name="Rectangle 41"/>
          <p:cNvSpPr>
            <a:spLocks noChangeArrowheads="1"/>
          </p:cNvSpPr>
          <p:nvPr userDrawn="1"/>
        </p:nvSpPr>
        <p:spPr bwMode="auto">
          <a:xfrm>
            <a:off x="606119" y="5971187"/>
            <a:ext cx="1409700" cy="2492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/>
          <a:lstStyle/>
          <a:p>
            <a:pPr eaLnBrk="1" hangingPunct="1">
              <a:lnSpc>
                <a:spcPct val="110000"/>
              </a:lnSpc>
            </a:pPr>
            <a:r>
              <a:rPr lang="en-GB" sz="1500" dirty="0" err="1">
                <a:solidFill>
                  <a:schemeClr val="tx2"/>
                </a:solidFill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osce.org</a:t>
            </a:r>
            <a:endParaRPr lang="en-GB" sz="4200" dirty="0">
              <a:latin typeface="Open Sans Semibold" panose="020B0706030804020204" pitchFamily="34" charset="0"/>
              <a:ea typeface="Open Sans Semibold" panose="020B0706030804020204" pitchFamily="34" charset="0"/>
              <a:cs typeface="Open Sans Semibold" panose="020B0706030804020204" pitchFamily="34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512084" y="1776740"/>
            <a:ext cx="8092364" cy="1004188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Open Sans" panose="020B0604020202020204" pitchFamily="34" charset="0"/>
              <a:buNone/>
              <a:tabLst/>
              <a:defRPr sz="6000" b="1">
                <a:solidFill>
                  <a:schemeClr val="bg1"/>
                </a:solidFill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GB" dirty="0" smtClean="0"/>
              <a:t>Presentation title</a:t>
            </a:r>
          </a:p>
          <a:p>
            <a:pPr lvl="0"/>
            <a:endParaRPr lang="en-GB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4" hasCustomPrompt="1"/>
          </p:nvPr>
        </p:nvSpPr>
        <p:spPr>
          <a:xfrm>
            <a:off x="511924" y="2785224"/>
            <a:ext cx="8092524" cy="193992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6000" b="1">
                <a:solidFill>
                  <a:schemeClr val="tx2"/>
                </a:solidFill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smtClean="0"/>
              <a:t>Subtitle</a:t>
            </a:r>
          </a:p>
        </p:txBody>
      </p:sp>
    </p:spTree>
    <p:extLst>
      <p:ext uri="{BB962C8B-B14F-4D97-AF65-F5344CB8AC3E}">
        <p14:creationId xmlns:p14="http://schemas.microsoft.com/office/powerpoint/2010/main" val="83287764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 Placeholder 10"/>
          <p:cNvSpPr>
            <a:spLocks noGrp="1"/>
          </p:cNvSpPr>
          <p:nvPr>
            <p:ph type="body" sz="quarter" idx="12" hasCustomPrompt="1"/>
          </p:nvPr>
        </p:nvSpPr>
        <p:spPr>
          <a:xfrm>
            <a:off x="4860033" y="1844824"/>
            <a:ext cx="3816424" cy="3960440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20000"/>
              </a:lnSpc>
              <a:buNone/>
              <a:defRPr sz="2000">
                <a:solidFill>
                  <a:schemeClr val="tx2"/>
                </a:solidFill>
                <a:latin typeface="+mj-lt"/>
              </a:defRPr>
            </a:lvl1pPr>
            <a:lvl2pPr marL="378000" indent="-190800">
              <a:lnSpc>
                <a:spcPct val="120000"/>
              </a:lnSpc>
              <a:buClr>
                <a:schemeClr val="tx2"/>
              </a:buClr>
              <a:buFont typeface="Open Sans" panose="020B0604020202020204" pitchFamily="34" charset="0"/>
              <a:buChar char="•"/>
              <a:defRPr sz="2000" baseline="0">
                <a:latin typeface="+mj-lt"/>
              </a:defRPr>
            </a:lvl2pPr>
            <a:lvl3pPr marL="756000">
              <a:lnSpc>
                <a:spcPct val="120000"/>
              </a:lnSpc>
              <a:buClr>
                <a:schemeClr val="tx2"/>
              </a:buClr>
              <a:defRPr sz="1600">
                <a:latin typeface="+mj-lt"/>
              </a:defRPr>
            </a:lvl3pPr>
            <a:lvl4pPr marL="1256400" indent="-190800">
              <a:lnSpc>
                <a:spcPct val="120000"/>
              </a:lnSpc>
              <a:buClr>
                <a:schemeClr val="tx2"/>
              </a:buClr>
              <a:buFont typeface="Open Sans" panose="020B0604020202020204" pitchFamily="34" charset="0"/>
              <a:buChar char="•"/>
              <a:defRPr sz="1600" baseline="0">
                <a:solidFill>
                  <a:schemeClr val="tx1"/>
                </a:solidFill>
                <a:latin typeface="+mj-lt"/>
              </a:defRPr>
            </a:lvl4pPr>
            <a:lvl5pPr marL="1797050" indent="-184150">
              <a:lnSpc>
                <a:spcPct val="120000"/>
              </a:lnSpc>
              <a:buClr>
                <a:schemeClr val="tx2"/>
              </a:buClr>
              <a:buFont typeface="Open Sans" panose="020B0604020202020204" pitchFamily="34" charset="0"/>
              <a:buChar char="•"/>
              <a:tabLst>
                <a:tab pos="1701800" algn="l"/>
                <a:tab pos="1797050" algn="l"/>
              </a:tabLst>
              <a:defRPr sz="1600">
                <a:latin typeface="+mj-lt"/>
              </a:defRPr>
            </a:lvl5pPr>
            <a:lvl6pPr marL="2419350" indent="-190800">
              <a:lnSpc>
                <a:spcPct val="120000"/>
              </a:lnSpc>
              <a:buClr>
                <a:schemeClr val="tx2"/>
              </a:buClr>
              <a:buFont typeface="Open Sans" panose="020B0604020202020204" pitchFamily="34" charset="0"/>
              <a:buChar char="•"/>
              <a:defRPr sz="1600">
                <a:latin typeface="+mj-lt"/>
              </a:defRPr>
            </a:lvl6pPr>
          </a:lstStyle>
          <a:p>
            <a:pPr lvl="0"/>
            <a:r>
              <a:rPr lang="en-GB" dirty="0" smtClean="0"/>
              <a:t>Counter-Terrorism</a:t>
            </a:r>
          </a:p>
          <a:p>
            <a:pPr lvl="0"/>
            <a:r>
              <a:rPr lang="en-GB" dirty="0" smtClean="0"/>
              <a:t>Anti-Trafficking</a:t>
            </a:r>
          </a:p>
          <a:p>
            <a:pPr lvl="0"/>
            <a:r>
              <a:rPr lang="en-GB" dirty="0" smtClean="0"/>
              <a:t>Policing</a:t>
            </a:r>
          </a:p>
          <a:p>
            <a:pPr lvl="0"/>
            <a:r>
              <a:rPr lang="en-GB" dirty="0" smtClean="0"/>
              <a:t>Border Management</a:t>
            </a:r>
          </a:p>
          <a:p>
            <a:pPr lvl="1"/>
            <a:r>
              <a:rPr lang="en-US" dirty="0" smtClean="0"/>
              <a:t>Second level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Sixth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44264" y="473100"/>
            <a:ext cx="8229600" cy="1257300"/>
          </a:xfrm>
          <a:prstGeom prst="rect">
            <a:avLst/>
          </a:prstGeom>
        </p:spPr>
        <p:txBody>
          <a:bodyPr/>
          <a:lstStyle>
            <a:lvl1pPr algn="l">
              <a:defRPr sz="4000" b="1">
                <a:solidFill>
                  <a:schemeClr val="tx2"/>
                </a:solidFill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defRPr>
            </a:lvl1pPr>
          </a:lstStyle>
          <a:p>
            <a:r>
              <a:rPr lang="en-GB" sz="4200" dirty="0" smtClean="0">
                <a:latin typeface="Open Sans Light"/>
                <a:cs typeface="Open Sans Light"/>
              </a:rPr>
              <a:t>An</a:t>
            </a:r>
            <a:r>
              <a:rPr lang="en-GB" sz="4200" baseline="0" dirty="0" smtClean="0">
                <a:latin typeface="Open Sans Light"/>
                <a:cs typeface="Open Sans Light"/>
              </a:rPr>
              <a:t> expanding agenda</a:t>
            </a:r>
            <a:endParaRPr lang="en-GB" sz="4200" dirty="0">
              <a:latin typeface="Open Sans Light"/>
              <a:cs typeface="Open Sans Light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sz="quarter" idx="10"/>
          </p:nvPr>
        </p:nvSpPr>
        <p:spPr>
          <a:xfrm>
            <a:off x="525999" y="1851701"/>
            <a:ext cx="4041190" cy="3907930"/>
          </a:xfrm>
          <a:prstGeom prst="rect">
            <a:avLst/>
          </a:prstGeom>
          <a:solidFill>
            <a:schemeClr val="bg2"/>
          </a:solidFill>
        </p:spPr>
        <p:txBody>
          <a:bodyPr/>
          <a:lstStyle>
            <a:lvl1pPr marL="0" indent="0" algn="ctr">
              <a:buNone/>
              <a:defRPr sz="1800">
                <a:latin typeface="+mn-lt"/>
              </a:defRPr>
            </a:lvl1pPr>
          </a:lstStyle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Picture Placeholder</a:t>
            </a:r>
            <a:endParaRPr lang="en-GB" dirty="0"/>
          </a:p>
        </p:txBody>
      </p:sp>
      <p:pic>
        <p:nvPicPr>
          <p:cNvPr id="9" name="Picture 8" descr="U:\SG_CMR\04 Branding and visual identity\Logos\MAIN CORPORATE LOGOS\ENG\OSCE_ENG_LOGO_Descriptor\OSCE_L_ENG_RGB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5843" y="6124059"/>
            <a:ext cx="3026307" cy="3511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4" descr="U:\SG_CMR\04 Branding and visual identity\OSCE Visual Identity Manual\Templates\OSCE_PPT_Presentation\Archive\Graphic.pn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93878"/>
            <a:ext cx="6950075" cy="466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0633440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Slide 2_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 Placeholder 10"/>
          <p:cNvSpPr>
            <a:spLocks noGrp="1"/>
          </p:cNvSpPr>
          <p:nvPr>
            <p:ph type="body" sz="quarter" idx="12" hasCustomPrompt="1"/>
          </p:nvPr>
        </p:nvSpPr>
        <p:spPr>
          <a:xfrm>
            <a:off x="4860033" y="1844824"/>
            <a:ext cx="3816424" cy="3960440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20000"/>
              </a:lnSpc>
              <a:buNone/>
              <a:defRPr sz="2000">
                <a:solidFill>
                  <a:schemeClr val="tx2"/>
                </a:solidFill>
                <a:latin typeface="+mj-lt"/>
              </a:defRPr>
            </a:lvl1pPr>
            <a:lvl2pPr marL="378000" indent="-190800">
              <a:lnSpc>
                <a:spcPct val="120000"/>
              </a:lnSpc>
              <a:buClr>
                <a:schemeClr val="tx2"/>
              </a:buClr>
              <a:buFont typeface="Open Sans" panose="020B0604020202020204" pitchFamily="34" charset="0"/>
              <a:buChar char="•"/>
              <a:defRPr sz="2000" baseline="0">
                <a:latin typeface="+mj-lt"/>
              </a:defRPr>
            </a:lvl2pPr>
            <a:lvl3pPr marL="756000">
              <a:lnSpc>
                <a:spcPct val="120000"/>
              </a:lnSpc>
              <a:buClr>
                <a:schemeClr val="tx2"/>
              </a:buClr>
              <a:defRPr sz="1600">
                <a:latin typeface="+mj-lt"/>
              </a:defRPr>
            </a:lvl3pPr>
            <a:lvl4pPr marL="1256400" indent="-190800">
              <a:lnSpc>
                <a:spcPct val="120000"/>
              </a:lnSpc>
              <a:buClr>
                <a:schemeClr val="tx2"/>
              </a:buClr>
              <a:buFont typeface="Open Sans" panose="020B0604020202020204" pitchFamily="34" charset="0"/>
              <a:buChar char="•"/>
              <a:defRPr sz="1600" baseline="0">
                <a:solidFill>
                  <a:schemeClr val="tx1"/>
                </a:solidFill>
                <a:latin typeface="+mj-lt"/>
              </a:defRPr>
            </a:lvl4pPr>
            <a:lvl5pPr marL="1797050" indent="-184150">
              <a:lnSpc>
                <a:spcPct val="120000"/>
              </a:lnSpc>
              <a:buClr>
                <a:schemeClr val="tx2"/>
              </a:buClr>
              <a:buFont typeface="Open Sans" panose="020B0604020202020204" pitchFamily="34" charset="0"/>
              <a:buChar char="•"/>
              <a:tabLst>
                <a:tab pos="1701800" algn="l"/>
                <a:tab pos="1797050" algn="l"/>
              </a:tabLst>
              <a:defRPr sz="1600">
                <a:latin typeface="+mj-lt"/>
              </a:defRPr>
            </a:lvl5pPr>
            <a:lvl6pPr marL="2419350" indent="-190800">
              <a:lnSpc>
                <a:spcPct val="120000"/>
              </a:lnSpc>
              <a:buClr>
                <a:schemeClr val="tx2"/>
              </a:buClr>
              <a:buFont typeface="Open Sans" panose="020B0604020202020204" pitchFamily="34" charset="0"/>
              <a:buChar char="•"/>
              <a:defRPr sz="1600">
                <a:latin typeface="+mj-lt"/>
              </a:defRPr>
            </a:lvl6pPr>
          </a:lstStyle>
          <a:p>
            <a:pPr lvl="0"/>
            <a:r>
              <a:rPr lang="en-GB" dirty="0" smtClean="0"/>
              <a:t>Counter-Terrorism</a:t>
            </a:r>
          </a:p>
          <a:p>
            <a:pPr lvl="0"/>
            <a:r>
              <a:rPr lang="en-GB" dirty="0" smtClean="0"/>
              <a:t>Anti-Trafficking</a:t>
            </a:r>
          </a:p>
          <a:p>
            <a:pPr lvl="0"/>
            <a:r>
              <a:rPr lang="en-GB" dirty="0" smtClean="0"/>
              <a:t>Policing</a:t>
            </a:r>
          </a:p>
          <a:p>
            <a:pPr lvl="0"/>
            <a:r>
              <a:rPr lang="en-GB" dirty="0" smtClean="0"/>
              <a:t>Border Management</a:t>
            </a:r>
          </a:p>
          <a:p>
            <a:pPr lvl="1"/>
            <a:r>
              <a:rPr lang="en-US" dirty="0" smtClean="0"/>
              <a:t>Second level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Sixth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44264" y="473101"/>
            <a:ext cx="8229600" cy="1257300"/>
          </a:xfrm>
          <a:prstGeom prst="rect">
            <a:avLst/>
          </a:prstGeom>
        </p:spPr>
        <p:txBody>
          <a:bodyPr/>
          <a:lstStyle>
            <a:lvl1pPr algn="l">
              <a:defRPr sz="4000" b="1">
                <a:solidFill>
                  <a:schemeClr val="tx2"/>
                </a:solidFill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defRPr>
            </a:lvl1pPr>
          </a:lstStyle>
          <a:p>
            <a:r>
              <a:rPr lang="en-GB" sz="4200" dirty="0" smtClean="0">
                <a:latin typeface="Open Sans Light"/>
                <a:cs typeface="Open Sans Light"/>
              </a:rPr>
              <a:t>An</a:t>
            </a:r>
            <a:r>
              <a:rPr lang="en-GB" sz="4200" baseline="0" dirty="0" smtClean="0">
                <a:latin typeface="Open Sans Light"/>
                <a:cs typeface="Open Sans Light"/>
              </a:rPr>
              <a:t> expanding agenda</a:t>
            </a:r>
            <a:endParaRPr lang="en-GB" sz="4200" dirty="0">
              <a:latin typeface="Open Sans Light"/>
              <a:cs typeface="Open Sans Light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sz="quarter" idx="10"/>
          </p:nvPr>
        </p:nvSpPr>
        <p:spPr>
          <a:xfrm>
            <a:off x="555844" y="1844232"/>
            <a:ext cx="3728125" cy="3605189"/>
          </a:xfrm>
          <a:prstGeom prst="rect">
            <a:avLst/>
          </a:prstGeom>
          <a:solidFill>
            <a:schemeClr val="bg2"/>
          </a:solidFill>
        </p:spPr>
        <p:txBody>
          <a:bodyPr/>
          <a:lstStyle>
            <a:lvl1pPr marL="0" indent="0" algn="ctr">
              <a:buNone/>
              <a:defRPr sz="1800">
                <a:latin typeface="+mn-lt"/>
              </a:defRPr>
            </a:lvl1pPr>
          </a:lstStyle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Picture Placeholder</a:t>
            </a:r>
            <a:endParaRPr lang="en-GB" dirty="0"/>
          </a:p>
        </p:txBody>
      </p:sp>
      <p:sp>
        <p:nvSpPr>
          <p:cNvPr id="8" name="Text Placeholder 8"/>
          <p:cNvSpPr>
            <a:spLocks noGrp="1"/>
          </p:cNvSpPr>
          <p:nvPr>
            <p:ph type="body" sz="quarter" idx="15" hasCustomPrompt="1"/>
          </p:nvPr>
        </p:nvSpPr>
        <p:spPr>
          <a:xfrm>
            <a:off x="555845" y="5472318"/>
            <a:ext cx="3728124" cy="331612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Open Sans" panose="020B0604020202020204" pitchFamily="34" charset="0"/>
              <a:buNone/>
              <a:tabLst/>
              <a:defRPr sz="900"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Open Sans" panose="020B0604020202020204" pitchFamily="34" charset="0"/>
              <a:buNone/>
              <a:tabLst/>
              <a:defRPr/>
            </a:pPr>
            <a:r>
              <a:rPr lang="en-US" dirty="0" smtClean="0"/>
              <a:t>Lorem ipsum dolor sit </a:t>
            </a:r>
            <a:r>
              <a:rPr lang="en-US" dirty="0" err="1" smtClean="0"/>
              <a:t>amet</a:t>
            </a:r>
            <a:r>
              <a:rPr lang="en-US" dirty="0" smtClean="0"/>
              <a:t>, </a:t>
            </a:r>
            <a:r>
              <a:rPr lang="en-US" dirty="0" err="1" smtClean="0"/>
              <a:t>consectetuer</a:t>
            </a:r>
            <a:r>
              <a:rPr lang="en-US" dirty="0" smtClean="0"/>
              <a:t> </a:t>
            </a:r>
            <a:r>
              <a:rPr lang="en-US" dirty="0" err="1" smtClean="0"/>
              <a:t>adipiscing</a:t>
            </a:r>
            <a:r>
              <a:rPr lang="en-US" dirty="0" smtClean="0"/>
              <a:t> </a:t>
            </a:r>
            <a:r>
              <a:rPr lang="en-US" dirty="0" err="1" smtClean="0"/>
              <a:t>elit</a:t>
            </a:r>
            <a:r>
              <a:rPr lang="en-US" dirty="0" smtClean="0"/>
              <a:t>, </a:t>
            </a:r>
            <a:endParaRPr lang="en-GB" dirty="0"/>
          </a:p>
        </p:txBody>
      </p:sp>
      <p:pic>
        <p:nvPicPr>
          <p:cNvPr id="10" name="Picture 9" descr="U:\SG_CMR\04 Branding and visual identity\Logos\MAIN CORPORATE LOGOS\ENG\OSCE_ENG_LOGO_Descriptor\OSCE_L_ENG_RGB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5843" y="6124059"/>
            <a:ext cx="3026307" cy="3511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11" descr="U:\SG_CMR\04 Branding and visual identity\OSCE Visual Identity Manual\Templates\OSCE_PPT_Presentation\Archive\Graphic.pn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93878"/>
            <a:ext cx="6950075" cy="466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878753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/>
          <p:cNvSpPr>
            <a:spLocks noGrp="1"/>
          </p:cNvSpPr>
          <p:nvPr>
            <p:ph type="pic" sz="quarter" idx="10"/>
          </p:nvPr>
        </p:nvSpPr>
        <p:spPr>
          <a:xfrm>
            <a:off x="-100013" y="-139700"/>
            <a:ext cx="9361488" cy="5883275"/>
          </a:xfrm>
          <a:prstGeom prst="rect">
            <a:avLst/>
          </a:prstGeom>
          <a:solidFill>
            <a:schemeClr val="accent1"/>
          </a:solidFill>
        </p:spPr>
        <p:txBody>
          <a:bodyPr/>
          <a:lstStyle>
            <a:lvl1pPr marL="0" indent="0" algn="ctr">
              <a:buNone/>
              <a:defRPr sz="2000"/>
            </a:lvl1pPr>
          </a:lstStyle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Picture Placeholder</a:t>
            </a:r>
            <a:endParaRPr lang="en-GB" dirty="0"/>
          </a:p>
        </p:txBody>
      </p:sp>
      <p:pic>
        <p:nvPicPr>
          <p:cNvPr id="4" name="Picture 3" descr="U:\SG_CMR\04 Branding and visual identity\Logos\MAIN CORPORATE LOGOS\ENG\OSCE_ENG_LOGO_Descriptor\OSCE_L_ENG_RGB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5843" y="6124059"/>
            <a:ext cx="3026307" cy="3511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141346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Slide 3_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/>
          <p:cNvSpPr>
            <a:spLocks noGrp="1"/>
          </p:cNvSpPr>
          <p:nvPr>
            <p:ph type="pic" sz="quarter" idx="10"/>
          </p:nvPr>
        </p:nvSpPr>
        <p:spPr>
          <a:xfrm>
            <a:off x="-100013" y="-139700"/>
            <a:ext cx="9361488" cy="5883275"/>
          </a:xfrm>
          <a:prstGeom prst="rect">
            <a:avLst/>
          </a:prstGeom>
          <a:solidFill>
            <a:schemeClr val="accent1"/>
          </a:solidFill>
        </p:spPr>
        <p:txBody>
          <a:bodyPr/>
          <a:lstStyle>
            <a:lvl1pPr marL="0" indent="0" algn="ctr">
              <a:buNone/>
              <a:defRPr sz="2000"/>
            </a:lvl1pPr>
          </a:lstStyle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Picture Placeholder</a:t>
            </a:r>
            <a:endParaRPr lang="en-GB" dirty="0"/>
          </a:p>
        </p:txBody>
      </p:sp>
      <p:sp>
        <p:nvSpPr>
          <p:cNvPr id="5" name="Text Placeholder 8"/>
          <p:cNvSpPr>
            <a:spLocks noGrp="1"/>
          </p:cNvSpPr>
          <p:nvPr>
            <p:ph type="body" sz="quarter" idx="15" hasCustomPrompt="1"/>
          </p:nvPr>
        </p:nvSpPr>
        <p:spPr>
          <a:xfrm>
            <a:off x="555844" y="5742034"/>
            <a:ext cx="7976597" cy="331612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Open Sans" panose="020B0604020202020204" pitchFamily="34" charset="0"/>
              <a:buNone/>
              <a:tabLst/>
              <a:defRPr sz="900"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Open Sans" panose="020B0604020202020204" pitchFamily="34" charset="0"/>
              <a:buNone/>
              <a:tabLst/>
              <a:defRPr/>
            </a:pPr>
            <a:r>
              <a:rPr lang="en-US" dirty="0" smtClean="0"/>
              <a:t>Lorem ipsum dolor sit </a:t>
            </a:r>
            <a:r>
              <a:rPr lang="en-US" dirty="0" err="1" smtClean="0"/>
              <a:t>amet</a:t>
            </a:r>
            <a:r>
              <a:rPr lang="en-US" dirty="0" smtClean="0"/>
              <a:t>, </a:t>
            </a:r>
            <a:r>
              <a:rPr lang="en-US" dirty="0" err="1" smtClean="0"/>
              <a:t>consectetuer</a:t>
            </a:r>
            <a:r>
              <a:rPr lang="en-US" dirty="0" smtClean="0"/>
              <a:t> </a:t>
            </a:r>
            <a:r>
              <a:rPr lang="en-US" dirty="0" err="1" smtClean="0"/>
              <a:t>adipiscing</a:t>
            </a:r>
            <a:r>
              <a:rPr lang="en-US" dirty="0" smtClean="0"/>
              <a:t> </a:t>
            </a:r>
            <a:r>
              <a:rPr lang="en-US" dirty="0" err="1" smtClean="0"/>
              <a:t>elit</a:t>
            </a:r>
            <a:r>
              <a:rPr lang="en-US" dirty="0" smtClean="0"/>
              <a:t>, </a:t>
            </a:r>
            <a:r>
              <a:rPr lang="en-US" dirty="0" err="1" smtClean="0"/>
              <a:t>sed</a:t>
            </a:r>
            <a:r>
              <a:rPr lang="en-US" dirty="0" smtClean="0"/>
              <a:t> </a:t>
            </a:r>
            <a:r>
              <a:rPr lang="en-US" dirty="0" err="1" smtClean="0"/>
              <a:t>diam</a:t>
            </a:r>
            <a:r>
              <a:rPr lang="en-US" dirty="0" smtClean="0"/>
              <a:t> </a:t>
            </a:r>
            <a:r>
              <a:rPr lang="en-US" dirty="0" err="1" smtClean="0"/>
              <a:t>nonummy</a:t>
            </a:r>
            <a:r>
              <a:rPr lang="en-US" dirty="0" smtClean="0"/>
              <a:t> </a:t>
            </a:r>
            <a:r>
              <a:rPr lang="en-US" dirty="0" err="1" smtClean="0"/>
              <a:t>nibh</a:t>
            </a:r>
            <a:r>
              <a:rPr lang="en-US" dirty="0" smtClean="0"/>
              <a:t> </a:t>
            </a:r>
            <a:r>
              <a:rPr lang="en-US" dirty="0" err="1" smtClean="0"/>
              <a:t>euismod</a:t>
            </a:r>
            <a:r>
              <a:rPr lang="en-US" dirty="0" smtClean="0"/>
              <a:t> </a:t>
            </a:r>
            <a:r>
              <a:rPr lang="en-US" dirty="0" err="1" smtClean="0"/>
              <a:t>tincidunt</a:t>
            </a:r>
            <a:r>
              <a:rPr lang="en-US" dirty="0" smtClean="0"/>
              <a:t> </a:t>
            </a:r>
            <a:r>
              <a:rPr lang="en-US" dirty="0" err="1" smtClean="0"/>
              <a:t>ut</a:t>
            </a:r>
            <a:r>
              <a:rPr lang="en-US" dirty="0" smtClean="0"/>
              <a:t> </a:t>
            </a:r>
            <a:r>
              <a:rPr lang="en-US" dirty="0" err="1" smtClean="0"/>
              <a:t>laoreet</a:t>
            </a:r>
            <a:r>
              <a:rPr lang="en-US" dirty="0" smtClean="0"/>
              <a:t> </a:t>
            </a:r>
            <a:r>
              <a:rPr lang="en-US" dirty="0" err="1" smtClean="0"/>
              <a:t>dolore</a:t>
            </a:r>
            <a:r>
              <a:rPr lang="en-US" dirty="0" smtClean="0"/>
              <a:t> magna </a:t>
            </a:r>
            <a:r>
              <a:rPr lang="en-US" dirty="0" err="1" smtClean="0"/>
              <a:t>aliquam</a:t>
            </a:r>
            <a:endParaRPr lang="en-GB" dirty="0"/>
          </a:p>
        </p:txBody>
      </p:sp>
      <p:pic>
        <p:nvPicPr>
          <p:cNvPr id="7" name="Picture 6" descr="U:\SG_CMR\04 Branding and visual identity\Logos\MAIN CORPORATE LOGOS\ENG\OSCE_ENG_LOGO_Descriptor\OSCE_L_ENG_RGB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5843" y="6124059"/>
            <a:ext cx="3026307" cy="3511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0594963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o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Media Placeholder 11"/>
          <p:cNvSpPr>
            <a:spLocks noGrp="1"/>
          </p:cNvSpPr>
          <p:nvPr>
            <p:ph type="media" sz="quarter" idx="11"/>
          </p:nvPr>
        </p:nvSpPr>
        <p:spPr>
          <a:xfrm>
            <a:off x="1861094" y="1830683"/>
            <a:ext cx="5328592" cy="3998584"/>
          </a:xfrm>
          <a:prstGeom prst="rect">
            <a:avLst/>
          </a:prstGeom>
          <a:solidFill>
            <a:schemeClr val="bg2"/>
          </a:solidFill>
        </p:spPr>
        <p:txBody>
          <a:bodyPr/>
          <a:lstStyle>
            <a:lvl1pPr marL="0" indent="0" algn="ctr">
              <a:buNone/>
              <a:defRPr sz="1800"/>
            </a:lvl1pPr>
          </a:lstStyle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Video Placeholder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58800" y="473100"/>
            <a:ext cx="8229600" cy="1143000"/>
          </a:xfrm>
          <a:prstGeom prst="rect">
            <a:avLst/>
          </a:prstGeom>
        </p:spPr>
        <p:txBody>
          <a:bodyPr/>
          <a:lstStyle>
            <a:lvl1pPr algn="l">
              <a:defRPr sz="4000" b="1">
                <a:solidFill>
                  <a:schemeClr val="tx2"/>
                </a:solidFill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defRPr>
            </a:lvl1pPr>
          </a:lstStyle>
          <a:p>
            <a:r>
              <a:rPr lang="en-GB" sz="4200" dirty="0" smtClean="0">
                <a:latin typeface="Open Sans Light"/>
                <a:cs typeface="Open Sans Light"/>
              </a:rPr>
              <a:t>OSCE Corporate Video</a:t>
            </a:r>
            <a:endParaRPr lang="en-GB" sz="4200" dirty="0">
              <a:latin typeface="Open Sans Light"/>
              <a:cs typeface="Open Sans Light"/>
            </a:endParaRPr>
          </a:p>
        </p:txBody>
      </p:sp>
      <p:pic>
        <p:nvPicPr>
          <p:cNvPr id="8" name="Picture 7" descr="U:\SG_CMR\04 Branding and visual identity\Logos\MAIN CORPORATE LOGOS\ENG\OSCE_ENG_LOGO_Descriptor\OSCE_L_ENG_RGB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5843" y="6124059"/>
            <a:ext cx="3026307" cy="3511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8" descr="U:\SG_CMR\04 Branding and visual identity\OSCE Visual Identity Manual\Templates\OSCE_PPT_Presentation\Archive\Graphic.pn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93878"/>
            <a:ext cx="6950075" cy="466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0927906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U:\SG_CMR\04 Branding and visual identity\Logos\MAIN CORPORATE LOGOS\ENG\OSCE_ENG_LOGO_Descriptor\OSCE_L_ENG_RGB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5843" y="6124059"/>
            <a:ext cx="3026307" cy="3511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 descr="U:\SG_CMR\04 Branding and visual identity\OSCE Visual Identity Manual\Templates\OSCE_PPT_Presentation\Archive\Graphic.pn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93878"/>
            <a:ext cx="6950075" cy="466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77485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-Line 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U:\SG_CMR\04 Branding and visual identity\Logos\MAIN CORPORATE LOGOS\ENG\OSCE_ENG_LOGO_Descriptor\OSCE_L_ENG_RGB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5843" y="440726"/>
            <a:ext cx="3026307" cy="3511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ext Placeholder 8"/>
          <p:cNvSpPr>
            <a:spLocks noGrp="1"/>
          </p:cNvSpPr>
          <p:nvPr>
            <p:ph type="body" sz="quarter" idx="15" hasCustomPrompt="1"/>
          </p:nvPr>
        </p:nvSpPr>
        <p:spPr>
          <a:xfrm>
            <a:off x="539552" y="6337748"/>
            <a:ext cx="6256999" cy="33161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000"/>
            </a:lvl1pPr>
          </a:lstStyle>
          <a:p>
            <a:pPr lvl="0"/>
            <a:r>
              <a:rPr lang="en-GB" dirty="0" err="1" smtClean="0"/>
              <a:t>Dept</a:t>
            </a:r>
            <a:r>
              <a:rPr lang="en-GB" dirty="0" smtClean="0"/>
              <a:t> • Author • Version x (xx.xx.08)</a:t>
            </a:r>
          </a:p>
          <a:p>
            <a:pPr lvl="0"/>
            <a:endParaRPr lang="en-GB" dirty="0"/>
          </a:p>
        </p:txBody>
      </p:sp>
      <p:sp>
        <p:nvSpPr>
          <p:cNvPr id="32" name="Rectangle 31"/>
          <p:cNvSpPr/>
          <p:nvPr userDrawn="1"/>
        </p:nvSpPr>
        <p:spPr bwMode="auto">
          <a:xfrm>
            <a:off x="0" y="1248389"/>
            <a:ext cx="9144000" cy="4461636"/>
          </a:xfrm>
          <a:prstGeom prst="rect">
            <a:avLst/>
          </a:prstGeom>
          <a:solidFill>
            <a:srgbClr val="0088C7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Open Sans" pitchFamily="34" charset="0"/>
            </a:endParaRPr>
          </a:p>
        </p:txBody>
      </p:sp>
      <p:sp>
        <p:nvSpPr>
          <p:cNvPr id="35" name="Rectangle 41"/>
          <p:cNvSpPr>
            <a:spLocks noChangeArrowheads="1"/>
          </p:cNvSpPr>
          <p:nvPr userDrawn="1"/>
        </p:nvSpPr>
        <p:spPr bwMode="auto">
          <a:xfrm>
            <a:off x="606119" y="5971187"/>
            <a:ext cx="1409700" cy="2492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/>
          <a:lstStyle/>
          <a:p>
            <a:pPr eaLnBrk="1" hangingPunct="1">
              <a:lnSpc>
                <a:spcPct val="110000"/>
              </a:lnSpc>
            </a:pPr>
            <a:r>
              <a:rPr lang="en-GB" sz="1500" dirty="0" err="1">
                <a:solidFill>
                  <a:schemeClr val="tx2"/>
                </a:solidFill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osce.org</a:t>
            </a:r>
            <a:endParaRPr lang="en-GB" sz="4200" dirty="0">
              <a:latin typeface="Open Sans Semibold" panose="020B0706030804020204" pitchFamily="34" charset="0"/>
              <a:ea typeface="Open Sans Semibold" panose="020B0706030804020204" pitchFamily="34" charset="0"/>
              <a:cs typeface="Open Sans Semibold" panose="020B0706030804020204" pitchFamily="34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512084" y="1776740"/>
            <a:ext cx="8092364" cy="1702467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Open Sans" panose="020B0604020202020204" pitchFamily="34" charset="0"/>
              <a:buNone/>
              <a:tabLst/>
              <a:defRPr sz="6000" b="1" baseline="0">
                <a:solidFill>
                  <a:schemeClr val="bg1"/>
                </a:solidFill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GB" dirty="0" smtClean="0"/>
              <a:t>Presentation title over 2 lines</a:t>
            </a:r>
            <a:endParaRPr lang="en-GB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4" hasCustomPrompt="1"/>
          </p:nvPr>
        </p:nvSpPr>
        <p:spPr>
          <a:xfrm>
            <a:off x="511924" y="3623223"/>
            <a:ext cx="8092524" cy="1749993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90000"/>
              </a:lnSpc>
              <a:buNone/>
              <a:defRPr sz="6000" b="1">
                <a:solidFill>
                  <a:schemeClr val="tx2"/>
                </a:solidFill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smtClean="0"/>
              <a:t>Subtitle</a:t>
            </a:r>
          </a:p>
        </p:txBody>
      </p:sp>
    </p:spTree>
    <p:extLst>
      <p:ext uri="{BB962C8B-B14F-4D97-AF65-F5344CB8AC3E}">
        <p14:creationId xmlns:p14="http://schemas.microsoft.com/office/powerpoint/2010/main" val="411453004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U:\SG_CMR\04 Branding and visual identity\OSCE Visual Identity Manual\Templates\OSCE_PPT_Presentation\Archive\Graphic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93878"/>
            <a:ext cx="6950075" cy="466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5" descr="U:\SG_CMR\04 Branding and visual identity\Logos\MAIN CORPORATE LOGOS\ENG\OSCE_ENG_LOGO_Descriptor\OSCE_L_ENG_RGB.pn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5843" y="6124059"/>
            <a:ext cx="3026307" cy="3511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560324" y="1816000"/>
            <a:ext cx="8116132" cy="4237038"/>
          </a:xfrm>
          <a:prstGeom prst="rect">
            <a:avLst/>
          </a:prstGeom>
        </p:spPr>
        <p:txBody>
          <a:bodyPr numCol="2"/>
          <a:lstStyle>
            <a:lvl1pPr marL="0" indent="0">
              <a:lnSpc>
                <a:spcPct val="120000"/>
              </a:lnSpc>
              <a:buClr>
                <a:schemeClr val="tx2"/>
              </a:buClr>
              <a:buFont typeface="Open Sans" panose="020B0604020202020204" pitchFamily="34" charset="0"/>
              <a:buNone/>
              <a:defRPr sz="2400" baseline="0">
                <a:solidFill>
                  <a:schemeClr val="tx2"/>
                </a:solidFill>
                <a:latin typeface="+mj-lt"/>
              </a:defRPr>
            </a:lvl1pPr>
            <a:lvl2pPr marL="378000" indent="-187200">
              <a:lnSpc>
                <a:spcPct val="120000"/>
              </a:lnSpc>
              <a:buClr>
                <a:schemeClr val="tx2"/>
              </a:buClr>
              <a:buFont typeface="Open Sans" panose="020B0604020202020204" pitchFamily="34" charset="0"/>
              <a:buChar char="•"/>
              <a:defRPr sz="2000">
                <a:latin typeface="+mj-lt"/>
              </a:defRPr>
            </a:lvl2pPr>
            <a:lvl3pPr marL="756000" indent="-190800">
              <a:lnSpc>
                <a:spcPct val="120000"/>
              </a:lnSpc>
              <a:buClr>
                <a:schemeClr val="tx2"/>
              </a:buClr>
              <a:buFont typeface="Open Sans" panose="020B0604020202020204" pitchFamily="34" charset="0"/>
              <a:buChar char="•"/>
              <a:defRPr sz="1600">
                <a:latin typeface="+mj-lt"/>
              </a:defRPr>
            </a:lvl3pPr>
            <a:lvl4pPr marL="1256400" indent="-190800">
              <a:lnSpc>
                <a:spcPct val="120000"/>
              </a:lnSpc>
              <a:spcBef>
                <a:spcPts val="24"/>
              </a:spcBef>
              <a:buClr>
                <a:schemeClr val="tx2"/>
              </a:buClr>
              <a:buFont typeface="Open Sans" panose="020B0604020202020204" pitchFamily="34" charset="0"/>
              <a:buChar char="•"/>
              <a:defRPr sz="1600">
                <a:latin typeface="+mj-lt"/>
              </a:defRPr>
            </a:lvl4pPr>
            <a:lvl5pPr marL="2057400" indent="-228600">
              <a:buClr>
                <a:schemeClr val="tx2"/>
              </a:buClr>
              <a:buFont typeface="Open Sans" panose="020B0604020202020204" pitchFamily="34" charset="0"/>
              <a:buChar char="•"/>
              <a:defRPr>
                <a:latin typeface="+mj-lt"/>
              </a:defRPr>
            </a:lvl5pPr>
          </a:lstStyle>
          <a:p>
            <a:pPr lvl="0"/>
            <a:r>
              <a:rPr lang="en-US" dirty="0" smtClean="0"/>
              <a:t>Chapter title</a:t>
            </a:r>
          </a:p>
          <a:p>
            <a:pPr lvl="1"/>
            <a:r>
              <a:rPr lang="en-US" dirty="0" smtClean="0"/>
              <a:t>Subtitle</a:t>
            </a:r>
          </a:p>
          <a:p>
            <a:pPr lvl="1"/>
            <a:r>
              <a:rPr lang="en-US" dirty="0" smtClean="0"/>
              <a:t>Subtitle</a:t>
            </a:r>
          </a:p>
          <a:p>
            <a:pPr lvl="0"/>
            <a:r>
              <a:rPr lang="en-US" dirty="0" smtClean="0"/>
              <a:t>Chapter title</a:t>
            </a:r>
          </a:p>
          <a:p>
            <a:pPr lvl="1"/>
            <a:r>
              <a:rPr lang="en-US" dirty="0" smtClean="0"/>
              <a:t>Subtitle</a:t>
            </a:r>
          </a:p>
          <a:p>
            <a:pPr lvl="1"/>
            <a:r>
              <a:rPr lang="en-US" dirty="0" smtClean="0"/>
              <a:t>Subtitle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3"/>
            <a:endParaRPr lang="en-US" dirty="0" smtClean="0"/>
          </a:p>
          <a:p>
            <a:pPr lvl="3"/>
            <a:endParaRPr lang="en-US" dirty="0" smtClean="0"/>
          </a:p>
          <a:p>
            <a:pPr lvl="2"/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39552" y="446956"/>
            <a:ext cx="8229600" cy="1181844"/>
          </a:xfrm>
          <a:prstGeom prst="rect">
            <a:avLst/>
          </a:prstGeom>
        </p:spPr>
        <p:txBody>
          <a:bodyPr anchor="t"/>
          <a:lstStyle>
            <a:lvl1pPr algn="l">
              <a:defRPr sz="4000" b="1">
                <a:solidFill>
                  <a:schemeClr val="tx2"/>
                </a:solidFill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defRPr>
            </a:lvl1pPr>
          </a:lstStyle>
          <a:p>
            <a:r>
              <a:rPr lang="en-US" dirty="0" smtClean="0"/>
              <a:t>Contents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3462785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pte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/>
          <p:cNvSpPr>
            <a:spLocks noGrp="1"/>
          </p:cNvSpPr>
          <p:nvPr>
            <p:ph type="title" hasCustomPrompt="1"/>
          </p:nvPr>
        </p:nvSpPr>
        <p:spPr>
          <a:xfrm>
            <a:off x="467544" y="2639525"/>
            <a:ext cx="8229600" cy="1845592"/>
          </a:xfrm>
          <a:prstGeom prst="rect">
            <a:avLst/>
          </a:prstGeom>
        </p:spPr>
        <p:txBody>
          <a:bodyPr/>
          <a:lstStyle>
            <a:lvl1pPr algn="ctr">
              <a:defRPr sz="4400" b="1">
                <a:solidFill>
                  <a:schemeClr val="tx2"/>
                </a:solidFill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defRPr>
            </a:lvl1pPr>
          </a:lstStyle>
          <a:p>
            <a:pPr>
              <a:lnSpc>
                <a:spcPct val="90000"/>
              </a:lnSpc>
            </a:pPr>
            <a:r>
              <a:rPr lang="en-GB" sz="4200" dirty="0" smtClean="0">
                <a:latin typeface="Open Sans Light"/>
                <a:cs typeface="Open Sans Light"/>
              </a:rPr>
              <a:t>Chapter title</a:t>
            </a:r>
            <a:r>
              <a:rPr lang="en-GB" sz="4200" baseline="0" dirty="0" smtClean="0">
                <a:latin typeface="Open Sans Light"/>
                <a:cs typeface="Open Sans Light"/>
              </a:rPr>
              <a:t> </a:t>
            </a:r>
            <a:r>
              <a:rPr lang="en-GB" sz="4200" dirty="0" smtClean="0">
                <a:latin typeface="Open Sans Light"/>
                <a:cs typeface="Open Sans Light"/>
              </a:rPr>
              <a:t>Lorem ipsum </a:t>
            </a:r>
            <a:r>
              <a:rPr lang="en-GB" sz="4200" dirty="0" err="1" smtClean="0">
                <a:latin typeface="Open Sans Light"/>
                <a:cs typeface="Open Sans Light"/>
              </a:rPr>
              <a:t>dolor</a:t>
            </a:r>
            <a:r>
              <a:rPr lang="en-GB" sz="4200" dirty="0" smtClean="0">
                <a:latin typeface="Open Sans Light"/>
                <a:cs typeface="Open Sans Light"/>
              </a:rPr>
              <a:t> sit two Lines </a:t>
            </a:r>
            <a:r>
              <a:rPr lang="en-GB" sz="4200" dirty="0" err="1" smtClean="0">
                <a:latin typeface="Open Sans Light"/>
                <a:cs typeface="Open Sans Light"/>
              </a:rPr>
              <a:t>Ut</a:t>
            </a:r>
            <a:r>
              <a:rPr lang="en-GB" sz="4200" dirty="0" smtClean="0">
                <a:latin typeface="Open Sans Light"/>
                <a:cs typeface="Open Sans Light"/>
              </a:rPr>
              <a:t> </a:t>
            </a:r>
            <a:r>
              <a:rPr lang="en-GB" sz="4200" dirty="0" err="1" smtClean="0">
                <a:latin typeface="Open Sans Light"/>
                <a:cs typeface="Open Sans Light"/>
              </a:rPr>
              <a:t>wisi</a:t>
            </a:r>
            <a:endParaRPr lang="en-GB" sz="4200" dirty="0">
              <a:latin typeface="Open Sans Light"/>
              <a:cs typeface="Open Sans Light"/>
            </a:endParaRPr>
          </a:p>
        </p:txBody>
      </p:sp>
      <p:pic>
        <p:nvPicPr>
          <p:cNvPr id="4" name="Picture 3" descr="U:\SG_CMR\04 Branding and visual identity\Logos\MAIN CORPORATE LOGOS\ENG\OSCE_ENG_LOGO_Descriptor\OSCE_L_ENG_RGB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5843" y="6124059"/>
            <a:ext cx="3026307" cy="3511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5" descr="U:\SG_CMR\04 Branding and visual identity\OSCE Visual Identity Manual\Templates\OSCE_PPT_Presentation\Archive\Graphic.pn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93878"/>
            <a:ext cx="6950075" cy="466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9377580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1" hasCustomPrompt="1"/>
          </p:nvPr>
        </p:nvSpPr>
        <p:spPr>
          <a:xfrm>
            <a:off x="560325" y="1844824"/>
            <a:ext cx="8044124" cy="3671888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Clr>
                <a:schemeClr val="tx2"/>
              </a:buClr>
              <a:buFont typeface="Open Sans" panose="020B0604020202020204" pitchFamily="34" charset="0"/>
              <a:buNone/>
              <a:defRPr sz="2000">
                <a:latin typeface="+mj-lt"/>
              </a:defRPr>
            </a:lvl1pPr>
            <a:lvl2pPr marL="378000" indent="-187200">
              <a:lnSpc>
                <a:spcPct val="120000"/>
              </a:lnSpc>
              <a:buClr>
                <a:schemeClr val="tx2"/>
              </a:buClr>
              <a:buFont typeface="Open Sans" panose="020B0604020202020204" pitchFamily="34" charset="0"/>
              <a:buChar char="•"/>
              <a:defRPr sz="2000">
                <a:latin typeface="+mj-lt"/>
              </a:defRPr>
            </a:lvl2pPr>
            <a:lvl3pPr marL="756000" indent="-190800">
              <a:lnSpc>
                <a:spcPct val="120000"/>
              </a:lnSpc>
              <a:buClr>
                <a:schemeClr val="tx2"/>
              </a:buClr>
              <a:buFont typeface="Open Sans" panose="020B0604020202020204" pitchFamily="34" charset="0"/>
              <a:buChar char="•"/>
              <a:defRPr sz="1600">
                <a:latin typeface="+mj-lt"/>
              </a:defRPr>
            </a:lvl3pPr>
            <a:lvl4pPr marL="1257300" indent="-190800">
              <a:lnSpc>
                <a:spcPct val="120000"/>
              </a:lnSpc>
              <a:buClr>
                <a:schemeClr val="tx2"/>
              </a:buClr>
              <a:buFont typeface="Open Sans" panose="020B0604020202020204" pitchFamily="34" charset="0"/>
              <a:buChar char="•"/>
              <a:defRPr sz="1600">
                <a:latin typeface="+mj-lt"/>
              </a:defRPr>
            </a:lvl4pPr>
            <a:lvl5pPr marL="1885950" indent="-190800">
              <a:lnSpc>
                <a:spcPct val="120000"/>
              </a:lnSpc>
              <a:buClr>
                <a:schemeClr val="tx2"/>
              </a:buClr>
              <a:buFont typeface="Open Sans" panose="020B0604020202020204" pitchFamily="34" charset="0"/>
              <a:buChar char="•"/>
              <a:defRPr sz="1600">
                <a:latin typeface="+mj-lt"/>
              </a:defRPr>
            </a:lvl5pPr>
          </a:lstStyle>
          <a:p>
            <a:pPr lvl="0"/>
            <a:r>
              <a:rPr lang="en-US" dirty="0" smtClean="0"/>
              <a:t>Lorem ipsum dolor sit </a:t>
            </a:r>
            <a:r>
              <a:rPr lang="en-US" dirty="0" err="1" smtClean="0"/>
              <a:t>amet</a:t>
            </a:r>
            <a:r>
              <a:rPr lang="en-US" dirty="0" smtClean="0"/>
              <a:t>, </a:t>
            </a:r>
            <a:r>
              <a:rPr lang="en-US" dirty="0" err="1" smtClean="0"/>
              <a:t>consectetuer</a:t>
            </a:r>
            <a:r>
              <a:rPr lang="en-US" dirty="0" smtClean="0"/>
              <a:t> </a:t>
            </a:r>
            <a:r>
              <a:rPr lang="en-US" dirty="0" err="1" smtClean="0"/>
              <a:t>adipiscing</a:t>
            </a:r>
            <a:r>
              <a:rPr lang="en-US" dirty="0" smtClean="0"/>
              <a:t> </a:t>
            </a:r>
            <a:r>
              <a:rPr lang="en-US" dirty="0" err="1" smtClean="0"/>
              <a:t>elit</a:t>
            </a:r>
            <a:r>
              <a:rPr lang="en-US" dirty="0" smtClean="0"/>
              <a:t>, </a:t>
            </a:r>
            <a:r>
              <a:rPr lang="en-US" dirty="0" err="1" smtClean="0"/>
              <a:t>sed</a:t>
            </a:r>
            <a:r>
              <a:rPr lang="en-US" dirty="0" smtClean="0"/>
              <a:t> </a:t>
            </a:r>
            <a:r>
              <a:rPr lang="en-US" dirty="0" err="1" smtClean="0"/>
              <a:t>diam</a:t>
            </a:r>
            <a:r>
              <a:rPr lang="en-US" dirty="0" smtClean="0"/>
              <a:t> </a:t>
            </a:r>
            <a:r>
              <a:rPr lang="en-US" dirty="0" err="1" smtClean="0"/>
              <a:t>nonummy</a:t>
            </a:r>
            <a:r>
              <a:rPr lang="en-US" dirty="0" smtClean="0"/>
              <a:t> </a:t>
            </a:r>
            <a:r>
              <a:rPr lang="en-US" dirty="0" err="1" smtClean="0"/>
              <a:t>nibh</a:t>
            </a:r>
            <a:r>
              <a:rPr lang="en-US" dirty="0" smtClean="0"/>
              <a:t> </a:t>
            </a:r>
            <a:r>
              <a:rPr lang="en-US" dirty="0" err="1" smtClean="0"/>
              <a:t>euismod</a:t>
            </a:r>
            <a:r>
              <a:rPr lang="en-US" dirty="0" smtClean="0"/>
              <a:t> </a:t>
            </a:r>
            <a:r>
              <a:rPr lang="en-US" dirty="0" err="1" smtClean="0"/>
              <a:t>tincidunt</a:t>
            </a:r>
            <a:r>
              <a:rPr lang="en-US" dirty="0" smtClean="0"/>
              <a:t> </a:t>
            </a:r>
            <a:r>
              <a:rPr lang="en-US" dirty="0" err="1" smtClean="0"/>
              <a:t>ut</a:t>
            </a:r>
            <a:r>
              <a:rPr lang="en-US" dirty="0" smtClean="0"/>
              <a:t> </a:t>
            </a:r>
            <a:r>
              <a:rPr lang="en-US" dirty="0" err="1" smtClean="0"/>
              <a:t>laoreet</a:t>
            </a:r>
            <a:r>
              <a:rPr lang="en-US" dirty="0" smtClean="0"/>
              <a:t> </a:t>
            </a:r>
            <a:r>
              <a:rPr lang="en-US" dirty="0" err="1" smtClean="0"/>
              <a:t>dolore</a:t>
            </a:r>
            <a:r>
              <a:rPr lang="en-US" dirty="0" smtClean="0"/>
              <a:t> magna </a:t>
            </a:r>
            <a:r>
              <a:rPr lang="en-US" dirty="0" err="1" smtClean="0"/>
              <a:t>aliquam</a:t>
            </a:r>
            <a:r>
              <a:rPr lang="en-US" dirty="0" smtClean="0"/>
              <a:t> </a:t>
            </a:r>
            <a:r>
              <a:rPr lang="en-US" dirty="0" err="1" smtClean="0"/>
              <a:t>erat</a:t>
            </a:r>
            <a:r>
              <a:rPr lang="en-US" dirty="0" smtClean="0"/>
              <a:t> </a:t>
            </a:r>
            <a:r>
              <a:rPr lang="en-US" dirty="0" err="1" smtClean="0"/>
              <a:t>volutpat</a:t>
            </a:r>
            <a:r>
              <a:rPr lang="en-US" dirty="0" smtClean="0"/>
              <a:t>. </a:t>
            </a:r>
          </a:p>
          <a:p>
            <a:pPr lvl="0"/>
            <a:r>
              <a:rPr lang="en-US" dirty="0" smtClean="0"/>
              <a:t>Lorem ipsum dolor sit </a:t>
            </a:r>
            <a:r>
              <a:rPr lang="en-US" dirty="0" err="1" smtClean="0"/>
              <a:t>amet</a:t>
            </a:r>
            <a:r>
              <a:rPr lang="en-US" dirty="0" smtClean="0"/>
              <a:t>,</a:t>
            </a:r>
          </a:p>
          <a:p>
            <a:pPr lvl="1"/>
            <a:r>
              <a:rPr lang="en-US" dirty="0" smtClean="0"/>
              <a:t>First level</a:t>
            </a:r>
          </a:p>
          <a:p>
            <a:pPr lvl="2"/>
            <a:r>
              <a:rPr lang="en-US" dirty="0" smtClean="0"/>
              <a:t>Second level</a:t>
            </a:r>
          </a:p>
          <a:p>
            <a:pPr lvl="3"/>
            <a:r>
              <a:rPr lang="en-US" dirty="0" smtClean="0"/>
              <a:t>Third level</a:t>
            </a:r>
          </a:p>
          <a:p>
            <a:pPr lvl="4"/>
            <a:r>
              <a:rPr lang="en-US" dirty="0" smtClean="0"/>
              <a:t>Fourth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58602" y="466750"/>
            <a:ext cx="8229600" cy="1143000"/>
          </a:xfrm>
          <a:prstGeom prst="rect">
            <a:avLst/>
          </a:prstGeom>
        </p:spPr>
        <p:txBody>
          <a:bodyPr/>
          <a:lstStyle>
            <a:lvl1pPr algn="l">
              <a:defRPr sz="4000" b="1">
                <a:solidFill>
                  <a:schemeClr val="tx2"/>
                </a:solidFill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defRPr>
            </a:lvl1pPr>
          </a:lstStyle>
          <a:p>
            <a:r>
              <a:rPr lang="en-GB" sz="4200" dirty="0" smtClean="0">
                <a:latin typeface="Open Sans Light"/>
                <a:cs typeface="Open Sans Light"/>
              </a:rPr>
              <a:t>Slide title</a:t>
            </a:r>
            <a:endParaRPr lang="en-GB" sz="4200" dirty="0">
              <a:latin typeface="Open Sans Light"/>
              <a:cs typeface="Open Sans Light"/>
            </a:endParaRPr>
          </a:p>
        </p:txBody>
      </p:sp>
      <p:pic>
        <p:nvPicPr>
          <p:cNvPr id="6" name="Picture 5" descr="U:\SG_CMR\04 Branding and visual identity\Logos\MAIN CORPORATE LOGOS\ENG\OSCE_ENG_LOGO_Descriptor\OSCE_L_ENG_RGB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5843" y="6124059"/>
            <a:ext cx="3026307" cy="3511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4" descr="U:\SG_CMR\04 Branding and visual identity\OSCE Visual Identity Manual\Templates\OSCE_PPT_Presentation\Archive\Graphic.pn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93878"/>
            <a:ext cx="6950075" cy="466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4563917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-Line Title Tex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58602" y="535980"/>
            <a:ext cx="8229600" cy="1308844"/>
          </a:xfrm>
          <a:prstGeom prst="rect">
            <a:avLst/>
          </a:prstGeom>
        </p:spPr>
        <p:txBody>
          <a:bodyPr/>
          <a:lstStyle>
            <a:lvl1pPr algn="l">
              <a:lnSpc>
                <a:spcPct val="90000"/>
              </a:lnSpc>
              <a:spcBef>
                <a:spcPts val="1200"/>
              </a:spcBef>
              <a:spcAft>
                <a:spcPts val="600"/>
              </a:spcAft>
              <a:defRPr sz="4000" b="1">
                <a:solidFill>
                  <a:schemeClr val="tx2"/>
                </a:solidFill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defRPr>
            </a:lvl1pPr>
          </a:lstStyle>
          <a:p>
            <a:r>
              <a:rPr lang="en-GB" sz="4200" dirty="0" smtClean="0">
                <a:latin typeface="Open Sans Light"/>
                <a:cs typeface="Open Sans Light"/>
              </a:rPr>
              <a:t>Slide title Lorem ipsum </a:t>
            </a:r>
            <a:r>
              <a:rPr lang="en-GB" sz="4200" dirty="0" err="1" smtClean="0">
                <a:latin typeface="Open Sans Light"/>
                <a:cs typeface="Open Sans Light"/>
              </a:rPr>
              <a:t>dolor</a:t>
            </a:r>
            <a:r>
              <a:rPr lang="en-GB" sz="4200" dirty="0" smtClean="0">
                <a:latin typeface="Open Sans Light"/>
                <a:cs typeface="Open Sans Light"/>
              </a:rPr>
              <a:t> sit two Lines </a:t>
            </a:r>
            <a:r>
              <a:rPr lang="en-GB" sz="4200" dirty="0" err="1" smtClean="0">
                <a:latin typeface="Open Sans Light"/>
                <a:cs typeface="Open Sans Light"/>
              </a:rPr>
              <a:t>Ut</a:t>
            </a:r>
            <a:r>
              <a:rPr lang="en-GB" sz="4200" dirty="0" smtClean="0">
                <a:latin typeface="Open Sans Light"/>
                <a:cs typeface="Open Sans Light"/>
              </a:rPr>
              <a:t> </a:t>
            </a:r>
            <a:r>
              <a:rPr lang="en-GB" sz="4200" dirty="0" err="1" smtClean="0">
                <a:latin typeface="Open Sans Light"/>
                <a:cs typeface="Open Sans Light"/>
              </a:rPr>
              <a:t>wisi</a:t>
            </a:r>
            <a:r>
              <a:rPr lang="en-GB" sz="4200" dirty="0" smtClean="0">
                <a:latin typeface="Open Sans Light"/>
                <a:cs typeface="Open Sans Light"/>
              </a:rPr>
              <a:t> </a:t>
            </a:r>
            <a:r>
              <a:rPr lang="en-GB" sz="4200" dirty="0" err="1" smtClean="0">
                <a:latin typeface="Open Sans Light"/>
                <a:cs typeface="Open Sans Light"/>
              </a:rPr>
              <a:t>enim</a:t>
            </a:r>
            <a:r>
              <a:rPr lang="en-GB" sz="4200" dirty="0" smtClean="0">
                <a:latin typeface="Open Sans Light"/>
                <a:cs typeface="Open Sans Light"/>
              </a:rPr>
              <a:t> </a:t>
            </a:r>
            <a:endParaRPr lang="en-GB" sz="4200" dirty="0">
              <a:latin typeface="Open Sans Light"/>
              <a:cs typeface="Open Sans Light"/>
            </a:endParaRPr>
          </a:p>
        </p:txBody>
      </p:sp>
      <p:sp>
        <p:nvSpPr>
          <p:cNvPr id="10" name="Text Placeholder 4"/>
          <p:cNvSpPr>
            <a:spLocks noGrp="1"/>
          </p:cNvSpPr>
          <p:nvPr>
            <p:ph type="body" sz="quarter" idx="11" hasCustomPrompt="1"/>
          </p:nvPr>
        </p:nvSpPr>
        <p:spPr>
          <a:xfrm>
            <a:off x="560325" y="1844824"/>
            <a:ext cx="8044124" cy="3671888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Clr>
                <a:schemeClr val="tx2"/>
              </a:buClr>
              <a:buFont typeface="Open Sans" panose="020B0604020202020204" pitchFamily="34" charset="0"/>
              <a:buNone/>
              <a:defRPr sz="2000">
                <a:latin typeface="+mj-lt"/>
              </a:defRPr>
            </a:lvl1pPr>
            <a:lvl2pPr marL="378000" indent="-187200">
              <a:lnSpc>
                <a:spcPct val="120000"/>
              </a:lnSpc>
              <a:buClr>
                <a:schemeClr val="tx2"/>
              </a:buClr>
              <a:buFont typeface="Open Sans" panose="020B0604020202020204" pitchFamily="34" charset="0"/>
              <a:buChar char="•"/>
              <a:defRPr sz="2000">
                <a:latin typeface="+mj-lt"/>
              </a:defRPr>
            </a:lvl2pPr>
            <a:lvl3pPr marL="756000" indent="-190800">
              <a:lnSpc>
                <a:spcPct val="120000"/>
              </a:lnSpc>
              <a:buClr>
                <a:schemeClr val="tx2"/>
              </a:buClr>
              <a:buFont typeface="Open Sans" panose="020B0604020202020204" pitchFamily="34" charset="0"/>
              <a:buChar char="•"/>
              <a:defRPr sz="1600">
                <a:latin typeface="+mj-lt"/>
              </a:defRPr>
            </a:lvl3pPr>
            <a:lvl4pPr marL="1257300" indent="-190800">
              <a:lnSpc>
                <a:spcPct val="120000"/>
              </a:lnSpc>
              <a:buClr>
                <a:schemeClr val="tx2"/>
              </a:buClr>
              <a:buFont typeface="Open Sans" panose="020B0604020202020204" pitchFamily="34" charset="0"/>
              <a:buChar char="•"/>
              <a:defRPr sz="1600">
                <a:latin typeface="+mj-lt"/>
              </a:defRPr>
            </a:lvl4pPr>
            <a:lvl5pPr marL="1885950" indent="-190800">
              <a:lnSpc>
                <a:spcPct val="120000"/>
              </a:lnSpc>
              <a:buClr>
                <a:schemeClr val="tx2"/>
              </a:buClr>
              <a:buFont typeface="Open Sans" panose="020B0604020202020204" pitchFamily="34" charset="0"/>
              <a:buChar char="•"/>
              <a:defRPr sz="1600">
                <a:latin typeface="+mj-lt"/>
              </a:defRPr>
            </a:lvl5pPr>
          </a:lstStyle>
          <a:p>
            <a:pPr lvl="0"/>
            <a:r>
              <a:rPr lang="en-US" dirty="0" smtClean="0"/>
              <a:t>Lorem ipsum dolor sit </a:t>
            </a:r>
            <a:r>
              <a:rPr lang="en-US" dirty="0" err="1" smtClean="0"/>
              <a:t>amet</a:t>
            </a:r>
            <a:r>
              <a:rPr lang="en-US" dirty="0" smtClean="0"/>
              <a:t>, </a:t>
            </a:r>
            <a:r>
              <a:rPr lang="en-US" dirty="0" err="1" smtClean="0"/>
              <a:t>consectetuer</a:t>
            </a:r>
            <a:r>
              <a:rPr lang="en-US" dirty="0" smtClean="0"/>
              <a:t> </a:t>
            </a:r>
            <a:r>
              <a:rPr lang="en-US" dirty="0" err="1" smtClean="0"/>
              <a:t>adipiscing</a:t>
            </a:r>
            <a:r>
              <a:rPr lang="en-US" dirty="0" smtClean="0"/>
              <a:t> </a:t>
            </a:r>
            <a:r>
              <a:rPr lang="en-US" dirty="0" err="1" smtClean="0"/>
              <a:t>elit</a:t>
            </a:r>
            <a:r>
              <a:rPr lang="en-US" dirty="0" smtClean="0"/>
              <a:t>, </a:t>
            </a:r>
            <a:r>
              <a:rPr lang="en-US" dirty="0" err="1" smtClean="0"/>
              <a:t>sed</a:t>
            </a:r>
            <a:r>
              <a:rPr lang="en-US" dirty="0" smtClean="0"/>
              <a:t> </a:t>
            </a:r>
            <a:r>
              <a:rPr lang="en-US" dirty="0" err="1" smtClean="0"/>
              <a:t>diam</a:t>
            </a:r>
            <a:r>
              <a:rPr lang="en-US" dirty="0" smtClean="0"/>
              <a:t> </a:t>
            </a:r>
            <a:r>
              <a:rPr lang="en-US" dirty="0" err="1" smtClean="0"/>
              <a:t>nonummy</a:t>
            </a:r>
            <a:r>
              <a:rPr lang="en-US" dirty="0" smtClean="0"/>
              <a:t> </a:t>
            </a:r>
            <a:r>
              <a:rPr lang="en-US" dirty="0" err="1" smtClean="0"/>
              <a:t>nibh</a:t>
            </a:r>
            <a:r>
              <a:rPr lang="en-US" dirty="0" smtClean="0"/>
              <a:t> </a:t>
            </a:r>
            <a:r>
              <a:rPr lang="en-US" dirty="0" err="1" smtClean="0"/>
              <a:t>euismod</a:t>
            </a:r>
            <a:r>
              <a:rPr lang="en-US" dirty="0" smtClean="0"/>
              <a:t> </a:t>
            </a:r>
            <a:r>
              <a:rPr lang="en-US" dirty="0" err="1" smtClean="0"/>
              <a:t>tincidunt</a:t>
            </a:r>
            <a:r>
              <a:rPr lang="en-US" dirty="0" smtClean="0"/>
              <a:t> </a:t>
            </a:r>
            <a:r>
              <a:rPr lang="en-US" dirty="0" err="1" smtClean="0"/>
              <a:t>ut</a:t>
            </a:r>
            <a:r>
              <a:rPr lang="en-US" dirty="0" smtClean="0"/>
              <a:t> </a:t>
            </a:r>
            <a:r>
              <a:rPr lang="en-US" dirty="0" err="1" smtClean="0"/>
              <a:t>laoreet</a:t>
            </a:r>
            <a:r>
              <a:rPr lang="en-US" dirty="0" smtClean="0"/>
              <a:t> </a:t>
            </a:r>
            <a:r>
              <a:rPr lang="en-US" dirty="0" err="1" smtClean="0"/>
              <a:t>dolore</a:t>
            </a:r>
            <a:r>
              <a:rPr lang="en-US" dirty="0" smtClean="0"/>
              <a:t> magna </a:t>
            </a:r>
            <a:r>
              <a:rPr lang="en-US" dirty="0" err="1" smtClean="0"/>
              <a:t>aliquam</a:t>
            </a:r>
            <a:r>
              <a:rPr lang="en-US" dirty="0" smtClean="0"/>
              <a:t> </a:t>
            </a:r>
            <a:r>
              <a:rPr lang="en-US" dirty="0" err="1" smtClean="0"/>
              <a:t>erat</a:t>
            </a:r>
            <a:r>
              <a:rPr lang="en-US" dirty="0" smtClean="0"/>
              <a:t> </a:t>
            </a:r>
            <a:r>
              <a:rPr lang="en-US" dirty="0" err="1" smtClean="0"/>
              <a:t>volutpat</a:t>
            </a:r>
            <a:r>
              <a:rPr lang="en-US" dirty="0" smtClean="0"/>
              <a:t>. </a:t>
            </a:r>
          </a:p>
          <a:p>
            <a:pPr lvl="0"/>
            <a:r>
              <a:rPr lang="en-US" dirty="0" smtClean="0"/>
              <a:t>Lorem ipsum dolor sit </a:t>
            </a:r>
            <a:r>
              <a:rPr lang="en-US" dirty="0" err="1" smtClean="0"/>
              <a:t>amet</a:t>
            </a:r>
            <a:r>
              <a:rPr lang="en-US" dirty="0" smtClean="0"/>
              <a:t>,</a:t>
            </a:r>
          </a:p>
          <a:p>
            <a:pPr lvl="1"/>
            <a:r>
              <a:rPr lang="en-US" dirty="0" smtClean="0"/>
              <a:t>First level</a:t>
            </a:r>
          </a:p>
          <a:p>
            <a:pPr lvl="2"/>
            <a:r>
              <a:rPr lang="en-US" dirty="0" smtClean="0"/>
              <a:t>Second level</a:t>
            </a:r>
          </a:p>
          <a:p>
            <a:pPr lvl="3"/>
            <a:r>
              <a:rPr lang="en-US" dirty="0" smtClean="0"/>
              <a:t>Third level</a:t>
            </a:r>
          </a:p>
          <a:p>
            <a:pPr lvl="4"/>
            <a:r>
              <a:rPr lang="en-US" dirty="0" smtClean="0"/>
              <a:t>Fourth level</a:t>
            </a:r>
            <a:endParaRPr lang="en-GB" dirty="0"/>
          </a:p>
        </p:txBody>
      </p:sp>
      <p:pic>
        <p:nvPicPr>
          <p:cNvPr id="6" name="Picture 5" descr="U:\SG_CMR\04 Branding and visual identity\Logos\MAIN CORPORATE LOGOS\ENG\OSCE_ENG_LOGO_Descriptor\OSCE_L_ENG_RGB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5843" y="6124059"/>
            <a:ext cx="3026307" cy="3511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4" descr="U:\SG_CMR\04 Branding and visual identity\OSCE Visual Identity Manual\Templates\OSCE_PPT_Presentation\Archive\Graphic.pn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93878"/>
            <a:ext cx="6950075" cy="466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6592083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-Column Tex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58602" y="535980"/>
            <a:ext cx="8229600" cy="1308844"/>
          </a:xfrm>
          <a:prstGeom prst="rect">
            <a:avLst/>
          </a:prstGeom>
        </p:spPr>
        <p:txBody>
          <a:bodyPr/>
          <a:lstStyle>
            <a:lvl1pPr algn="l">
              <a:lnSpc>
                <a:spcPct val="90000"/>
              </a:lnSpc>
              <a:spcBef>
                <a:spcPts val="1200"/>
              </a:spcBef>
              <a:spcAft>
                <a:spcPts val="600"/>
              </a:spcAft>
              <a:defRPr sz="4000" b="1">
                <a:solidFill>
                  <a:schemeClr val="tx2"/>
                </a:solidFill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defRPr>
            </a:lvl1pPr>
          </a:lstStyle>
          <a:p>
            <a:r>
              <a:rPr lang="en-GB" sz="4200" dirty="0" smtClean="0">
                <a:latin typeface="Open Sans Light"/>
                <a:cs typeface="Open Sans Light"/>
              </a:rPr>
              <a:t>Slide title Lorem ipsum </a:t>
            </a:r>
            <a:r>
              <a:rPr lang="en-GB" sz="4200" dirty="0" err="1" smtClean="0">
                <a:latin typeface="Open Sans Light"/>
                <a:cs typeface="Open Sans Light"/>
              </a:rPr>
              <a:t>dolor</a:t>
            </a:r>
            <a:r>
              <a:rPr lang="en-GB" sz="4200" dirty="0" smtClean="0">
                <a:latin typeface="Open Sans Light"/>
                <a:cs typeface="Open Sans Light"/>
              </a:rPr>
              <a:t> sit two Lines </a:t>
            </a:r>
            <a:r>
              <a:rPr lang="en-GB" sz="4200" dirty="0" err="1" smtClean="0">
                <a:latin typeface="Open Sans Light"/>
                <a:cs typeface="Open Sans Light"/>
              </a:rPr>
              <a:t>Ut</a:t>
            </a:r>
            <a:r>
              <a:rPr lang="en-GB" sz="4200" dirty="0" smtClean="0">
                <a:latin typeface="Open Sans Light"/>
                <a:cs typeface="Open Sans Light"/>
              </a:rPr>
              <a:t> </a:t>
            </a:r>
            <a:r>
              <a:rPr lang="en-GB" sz="4200" dirty="0" err="1" smtClean="0">
                <a:latin typeface="Open Sans Light"/>
                <a:cs typeface="Open Sans Light"/>
              </a:rPr>
              <a:t>wisi</a:t>
            </a:r>
            <a:r>
              <a:rPr lang="en-GB" sz="4200" dirty="0" smtClean="0">
                <a:latin typeface="Open Sans Light"/>
                <a:cs typeface="Open Sans Light"/>
              </a:rPr>
              <a:t> </a:t>
            </a:r>
            <a:r>
              <a:rPr lang="en-GB" sz="4200" dirty="0" err="1" smtClean="0">
                <a:latin typeface="Open Sans Light"/>
                <a:cs typeface="Open Sans Light"/>
              </a:rPr>
              <a:t>enim</a:t>
            </a:r>
            <a:r>
              <a:rPr lang="en-GB" sz="4200" dirty="0" smtClean="0">
                <a:latin typeface="Open Sans Light"/>
                <a:cs typeface="Open Sans Light"/>
              </a:rPr>
              <a:t> </a:t>
            </a:r>
            <a:endParaRPr lang="en-GB" sz="4200" dirty="0">
              <a:latin typeface="Open Sans Light"/>
              <a:cs typeface="Open Sans Light"/>
            </a:endParaRP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11" hasCustomPrompt="1"/>
          </p:nvPr>
        </p:nvSpPr>
        <p:spPr>
          <a:xfrm>
            <a:off x="560325" y="1844824"/>
            <a:ext cx="8044124" cy="3671888"/>
          </a:xfrm>
          <a:prstGeom prst="rect">
            <a:avLst/>
          </a:prstGeom>
        </p:spPr>
        <p:txBody>
          <a:bodyPr numCol="2" spcCol="360000"/>
          <a:lstStyle>
            <a:lvl1pPr marL="0" indent="0">
              <a:lnSpc>
                <a:spcPct val="120000"/>
              </a:lnSpc>
              <a:spcBef>
                <a:spcPts val="1200"/>
              </a:spcBef>
              <a:buClr>
                <a:schemeClr val="tx2"/>
              </a:buClr>
              <a:buFont typeface="Open Sans" panose="020B0604020202020204" pitchFamily="34" charset="0"/>
              <a:buNone/>
              <a:defRPr sz="2000">
                <a:latin typeface="+mj-lt"/>
              </a:defRPr>
            </a:lvl1pPr>
            <a:lvl2pPr marL="378000" indent="-187200">
              <a:lnSpc>
                <a:spcPct val="120000"/>
              </a:lnSpc>
              <a:buClr>
                <a:schemeClr val="tx2"/>
              </a:buClr>
              <a:buFont typeface="Open Sans" panose="020B0604020202020204" pitchFamily="34" charset="0"/>
              <a:buChar char="•"/>
              <a:defRPr sz="2000">
                <a:latin typeface="+mj-lt"/>
              </a:defRPr>
            </a:lvl2pPr>
            <a:lvl3pPr marL="756000" indent="-190800">
              <a:lnSpc>
                <a:spcPct val="120000"/>
              </a:lnSpc>
              <a:buClr>
                <a:schemeClr val="tx2"/>
              </a:buClr>
              <a:buFont typeface="Open Sans" panose="020B0604020202020204" pitchFamily="34" charset="0"/>
              <a:buChar char="•"/>
              <a:defRPr sz="1600">
                <a:latin typeface="+mj-lt"/>
              </a:defRPr>
            </a:lvl3pPr>
            <a:lvl4pPr marL="1257300" indent="-190800">
              <a:lnSpc>
                <a:spcPct val="120000"/>
              </a:lnSpc>
              <a:buClr>
                <a:schemeClr val="tx2"/>
              </a:buClr>
              <a:buFont typeface="Open Sans" panose="020B0604020202020204" pitchFamily="34" charset="0"/>
              <a:buChar char="•"/>
              <a:defRPr sz="1600">
                <a:latin typeface="+mj-lt"/>
              </a:defRPr>
            </a:lvl4pPr>
            <a:lvl5pPr marL="1885950" indent="-190800">
              <a:lnSpc>
                <a:spcPct val="120000"/>
              </a:lnSpc>
              <a:buClr>
                <a:schemeClr val="tx2"/>
              </a:buClr>
              <a:buFont typeface="Open Sans" panose="020B0604020202020204" pitchFamily="34" charset="0"/>
              <a:buChar char="•"/>
              <a:defRPr sz="1600">
                <a:latin typeface="+mj-lt"/>
              </a:defRPr>
            </a:lvl5pPr>
          </a:lstStyle>
          <a:p>
            <a:pPr lvl="0"/>
            <a:r>
              <a:rPr lang="en-US" dirty="0" smtClean="0"/>
              <a:t>Lorem ipsum dolor sit </a:t>
            </a:r>
            <a:r>
              <a:rPr lang="en-US" dirty="0" err="1" smtClean="0"/>
              <a:t>amet</a:t>
            </a:r>
            <a:r>
              <a:rPr lang="en-US" dirty="0" smtClean="0"/>
              <a:t>, </a:t>
            </a:r>
            <a:r>
              <a:rPr lang="en-US" dirty="0" err="1" smtClean="0"/>
              <a:t>consectetuer</a:t>
            </a:r>
            <a:r>
              <a:rPr lang="en-US" dirty="0" smtClean="0"/>
              <a:t> </a:t>
            </a:r>
            <a:r>
              <a:rPr lang="en-US" dirty="0" err="1" smtClean="0"/>
              <a:t>adipiscing</a:t>
            </a:r>
            <a:r>
              <a:rPr lang="en-US" dirty="0" smtClean="0"/>
              <a:t> </a:t>
            </a:r>
            <a:r>
              <a:rPr lang="en-US" dirty="0" err="1" smtClean="0"/>
              <a:t>elit</a:t>
            </a:r>
            <a:r>
              <a:rPr lang="en-US" dirty="0" smtClean="0"/>
              <a:t>, </a:t>
            </a:r>
            <a:r>
              <a:rPr lang="en-US" dirty="0" err="1" smtClean="0"/>
              <a:t>sed</a:t>
            </a:r>
            <a:r>
              <a:rPr lang="en-US" dirty="0" smtClean="0"/>
              <a:t> </a:t>
            </a:r>
            <a:r>
              <a:rPr lang="en-US" dirty="0" err="1" smtClean="0"/>
              <a:t>diam</a:t>
            </a:r>
            <a:r>
              <a:rPr lang="en-US" dirty="0" smtClean="0"/>
              <a:t> </a:t>
            </a:r>
            <a:r>
              <a:rPr lang="en-US" dirty="0" err="1" smtClean="0"/>
              <a:t>nonummy</a:t>
            </a:r>
            <a:r>
              <a:rPr lang="en-US" dirty="0" smtClean="0"/>
              <a:t> </a:t>
            </a:r>
            <a:r>
              <a:rPr lang="en-US" dirty="0" err="1" smtClean="0"/>
              <a:t>nibh</a:t>
            </a:r>
            <a:r>
              <a:rPr lang="en-US" dirty="0" smtClean="0"/>
              <a:t> </a:t>
            </a:r>
            <a:r>
              <a:rPr lang="en-US" dirty="0" err="1" smtClean="0"/>
              <a:t>euismod</a:t>
            </a:r>
            <a:r>
              <a:rPr lang="en-US" dirty="0" smtClean="0"/>
              <a:t> </a:t>
            </a:r>
            <a:r>
              <a:rPr lang="en-US" dirty="0" err="1" smtClean="0"/>
              <a:t>tincidunt</a:t>
            </a:r>
            <a:r>
              <a:rPr lang="en-US" dirty="0" smtClean="0"/>
              <a:t> </a:t>
            </a:r>
            <a:r>
              <a:rPr lang="en-US" dirty="0" err="1" smtClean="0"/>
              <a:t>ut</a:t>
            </a:r>
            <a:r>
              <a:rPr lang="en-US" dirty="0" smtClean="0"/>
              <a:t> </a:t>
            </a:r>
            <a:r>
              <a:rPr lang="en-US" dirty="0" err="1" smtClean="0"/>
              <a:t>laoreet</a:t>
            </a:r>
            <a:r>
              <a:rPr lang="en-US" dirty="0" smtClean="0"/>
              <a:t> </a:t>
            </a:r>
            <a:r>
              <a:rPr lang="en-US" dirty="0" err="1" smtClean="0"/>
              <a:t>dolore</a:t>
            </a:r>
            <a:r>
              <a:rPr lang="en-US" dirty="0" smtClean="0"/>
              <a:t> magna </a:t>
            </a:r>
            <a:r>
              <a:rPr lang="en-US" dirty="0" err="1" smtClean="0"/>
              <a:t>aliquam</a:t>
            </a:r>
            <a:r>
              <a:rPr lang="en-US" dirty="0" smtClean="0"/>
              <a:t> </a:t>
            </a:r>
            <a:r>
              <a:rPr lang="en-US" dirty="0" err="1" smtClean="0"/>
              <a:t>erat</a:t>
            </a:r>
            <a:r>
              <a:rPr lang="en-US" dirty="0" smtClean="0"/>
              <a:t> </a:t>
            </a:r>
            <a:r>
              <a:rPr lang="en-US" dirty="0" err="1" smtClean="0"/>
              <a:t>volutpat</a:t>
            </a:r>
            <a:r>
              <a:rPr lang="en-US" dirty="0" smtClean="0"/>
              <a:t>. </a:t>
            </a:r>
          </a:p>
          <a:p>
            <a:pPr lvl="0"/>
            <a:r>
              <a:rPr lang="en-US" dirty="0" smtClean="0"/>
              <a:t>Lorem ipsum dolor sit </a:t>
            </a:r>
            <a:r>
              <a:rPr lang="en-US" dirty="0" err="1" smtClean="0"/>
              <a:t>amet</a:t>
            </a:r>
            <a:r>
              <a:rPr lang="en-US" dirty="0" smtClean="0"/>
              <a:t>,</a:t>
            </a:r>
          </a:p>
          <a:p>
            <a:pPr lvl="1"/>
            <a:r>
              <a:rPr lang="en-US" dirty="0" smtClean="0"/>
              <a:t>First level</a:t>
            </a:r>
          </a:p>
          <a:p>
            <a:pPr lvl="2"/>
            <a:r>
              <a:rPr lang="en-US" dirty="0" smtClean="0"/>
              <a:t>Second level</a:t>
            </a:r>
          </a:p>
          <a:p>
            <a:pPr lvl="3"/>
            <a:r>
              <a:rPr lang="en-US" dirty="0" smtClean="0"/>
              <a:t>Third level</a:t>
            </a:r>
          </a:p>
        </p:txBody>
      </p:sp>
      <p:pic>
        <p:nvPicPr>
          <p:cNvPr id="6" name="Picture 5" descr="U:\SG_CMR\04 Branding and visual identity\Logos\MAIN CORPORATE LOGOS\ENG\OSCE_ENG_LOGO_Descriptor\OSCE_L_ENG_RGB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5843" y="6124059"/>
            <a:ext cx="3026307" cy="3511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4" descr="U:\SG_CMR\04 Branding and visual identity\OSCE Visual Identity Manual\Templates\OSCE_PPT_Presentation\Archive\Graphic.pn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93878"/>
            <a:ext cx="6950075" cy="466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5318415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os and Cons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 Placeholder 10"/>
          <p:cNvSpPr>
            <a:spLocks noGrp="1"/>
          </p:cNvSpPr>
          <p:nvPr>
            <p:ph type="body" sz="quarter" idx="12" hasCustomPrompt="1"/>
          </p:nvPr>
        </p:nvSpPr>
        <p:spPr>
          <a:xfrm>
            <a:off x="4860033" y="2468893"/>
            <a:ext cx="3816424" cy="3336371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20000"/>
              </a:lnSpc>
              <a:buNone/>
              <a:defRPr sz="2000">
                <a:solidFill>
                  <a:schemeClr val="tx2"/>
                </a:solidFill>
                <a:latin typeface="+mj-lt"/>
              </a:defRPr>
            </a:lvl1pPr>
            <a:lvl2pPr marL="378000" indent="-190800">
              <a:lnSpc>
                <a:spcPct val="120000"/>
              </a:lnSpc>
              <a:buClr>
                <a:schemeClr val="tx2"/>
              </a:buClr>
              <a:buFont typeface="Open Sans" panose="020B0604020202020204" pitchFamily="34" charset="0"/>
              <a:buChar char="•"/>
              <a:defRPr sz="2000" baseline="0">
                <a:latin typeface="+mj-lt"/>
              </a:defRPr>
            </a:lvl2pPr>
            <a:lvl3pPr marL="756000">
              <a:lnSpc>
                <a:spcPct val="120000"/>
              </a:lnSpc>
              <a:buClr>
                <a:schemeClr val="tx2"/>
              </a:buClr>
              <a:defRPr sz="1600">
                <a:latin typeface="+mj-lt"/>
              </a:defRPr>
            </a:lvl3pPr>
            <a:lvl4pPr marL="1256400" indent="-190800">
              <a:lnSpc>
                <a:spcPct val="120000"/>
              </a:lnSpc>
              <a:buClr>
                <a:schemeClr val="tx2"/>
              </a:buClr>
              <a:buFont typeface="Open Sans" panose="020B0604020202020204" pitchFamily="34" charset="0"/>
              <a:buChar char="•"/>
              <a:defRPr sz="1600" baseline="0">
                <a:solidFill>
                  <a:schemeClr val="tx1"/>
                </a:solidFill>
                <a:latin typeface="+mj-lt"/>
              </a:defRPr>
            </a:lvl4pPr>
            <a:lvl5pPr marL="1797050" indent="-184150">
              <a:lnSpc>
                <a:spcPct val="120000"/>
              </a:lnSpc>
              <a:buClr>
                <a:schemeClr val="tx2"/>
              </a:buClr>
              <a:buFont typeface="Open Sans" panose="020B0604020202020204" pitchFamily="34" charset="0"/>
              <a:buChar char="•"/>
              <a:tabLst>
                <a:tab pos="1701800" algn="l"/>
                <a:tab pos="1797050" algn="l"/>
              </a:tabLst>
              <a:defRPr sz="1600">
                <a:latin typeface="+mj-lt"/>
              </a:defRPr>
            </a:lvl5pPr>
            <a:lvl6pPr marL="2419350" indent="-190800">
              <a:lnSpc>
                <a:spcPct val="120000"/>
              </a:lnSpc>
              <a:buClr>
                <a:schemeClr val="tx2"/>
              </a:buClr>
              <a:buFont typeface="Open Sans" panose="020B0604020202020204" pitchFamily="34" charset="0"/>
              <a:buChar char="•"/>
              <a:defRPr sz="1600">
                <a:latin typeface="+mj-lt"/>
              </a:defRPr>
            </a:lvl6pPr>
          </a:lstStyle>
          <a:p>
            <a:pPr lvl="1"/>
            <a:r>
              <a:rPr lang="en-US" dirty="0" smtClean="0"/>
              <a:t>Second level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44264" y="473102"/>
            <a:ext cx="8229600" cy="1257300"/>
          </a:xfrm>
          <a:prstGeom prst="rect">
            <a:avLst/>
          </a:prstGeom>
        </p:spPr>
        <p:txBody>
          <a:bodyPr/>
          <a:lstStyle>
            <a:lvl1pPr algn="l">
              <a:defRPr sz="4000" b="1" baseline="0">
                <a:solidFill>
                  <a:schemeClr val="tx2"/>
                </a:solidFill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defRPr>
            </a:lvl1pPr>
          </a:lstStyle>
          <a:p>
            <a:r>
              <a:rPr lang="en-GB" sz="4200" dirty="0" smtClean="0">
                <a:latin typeface="Open Sans Light"/>
                <a:cs typeface="Open Sans Light"/>
              </a:rPr>
              <a:t>Advantages and disadvantages</a:t>
            </a:r>
            <a:endParaRPr lang="en-GB" sz="4200" dirty="0">
              <a:latin typeface="Open Sans Light"/>
              <a:cs typeface="Open Sans Light"/>
            </a:endParaRPr>
          </a:p>
        </p:txBody>
      </p:sp>
      <p:sp>
        <p:nvSpPr>
          <p:cNvPr id="12" name="Text Placeholder 10"/>
          <p:cNvSpPr>
            <a:spLocks noGrp="1"/>
          </p:cNvSpPr>
          <p:nvPr>
            <p:ph type="body" sz="quarter" idx="13" hasCustomPrompt="1"/>
          </p:nvPr>
        </p:nvSpPr>
        <p:spPr>
          <a:xfrm>
            <a:off x="607422" y="1892829"/>
            <a:ext cx="3816424" cy="576064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20000"/>
              </a:lnSpc>
              <a:buNone/>
              <a:defRPr sz="2000">
                <a:solidFill>
                  <a:schemeClr val="tx2"/>
                </a:solidFill>
                <a:latin typeface="+mj-lt"/>
              </a:defRPr>
            </a:lvl1pPr>
            <a:lvl2pPr marL="378000" indent="-190800">
              <a:lnSpc>
                <a:spcPct val="120000"/>
              </a:lnSpc>
              <a:buClr>
                <a:schemeClr val="tx2"/>
              </a:buClr>
              <a:buFont typeface="Open Sans" panose="020B0604020202020204" pitchFamily="34" charset="0"/>
              <a:buChar char="•"/>
              <a:defRPr sz="2000" baseline="0">
                <a:latin typeface="+mj-lt"/>
              </a:defRPr>
            </a:lvl2pPr>
            <a:lvl3pPr marL="756000">
              <a:lnSpc>
                <a:spcPct val="120000"/>
              </a:lnSpc>
              <a:buClr>
                <a:schemeClr val="tx2"/>
              </a:buClr>
              <a:defRPr sz="1600">
                <a:latin typeface="+mj-lt"/>
              </a:defRPr>
            </a:lvl3pPr>
            <a:lvl4pPr marL="1256400" indent="-190800">
              <a:lnSpc>
                <a:spcPct val="120000"/>
              </a:lnSpc>
              <a:buClr>
                <a:schemeClr val="tx2"/>
              </a:buClr>
              <a:buFont typeface="Open Sans" panose="020B0604020202020204" pitchFamily="34" charset="0"/>
              <a:buChar char="•"/>
              <a:defRPr sz="1600" baseline="0">
                <a:solidFill>
                  <a:schemeClr val="tx1"/>
                </a:solidFill>
                <a:latin typeface="+mj-lt"/>
              </a:defRPr>
            </a:lvl4pPr>
            <a:lvl5pPr marL="1797050" indent="-184150">
              <a:lnSpc>
                <a:spcPct val="120000"/>
              </a:lnSpc>
              <a:buClr>
                <a:schemeClr val="tx2"/>
              </a:buClr>
              <a:buFont typeface="Open Sans" panose="020B0604020202020204" pitchFamily="34" charset="0"/>
              <a:buChar char="•"/>
              <a:tabLst>
                <a:tab pos="1701800" algn="l"/>
                <a:tab pos="1797050" algn="l"/>
              </a:tabLst>
              <a:defRPr sz="1600">
                <a:latin typeface="+mj-lt"/>
              </a:defRPr>
            </a:lvl5pPr>
            <a:lvl6pPr marL="2419350" indent="-190800">
              <a:lnSpc>
                <a:spcPct val="120000"/>
              </a:lnSpc>
              <a:buClr>
                <a:schemeClr val="tx2"/>
              </a:buClr>
              <a:buFont typeface="Open Sans" panose="020B0604020202020204" pitchFamily="34" charset="0"/>
              <a:buChar char="•"/>
              <a:defRPr sz="1600">
                <a:latin typeface="+mj-lt"/>
              </a:defRPr>
            </a:lvl6pPr>
          </a:lstStyle>
          <a:p>
            <a:pPr lvl="0"/>
            <a:r>
              <a:rPr lang="en-GB" dirty="0" smtClean="0"/>
              <a:t>Positives</a:t>
            </a:r>
          </a:p>
        </p:txBody>
      </p:sp>
      <p:sp>
        <p:nvSpPr>
          <p:cNvPr id="13" name="Text Placeholder 10"/>
          <p:cNvSpPr>
            <a:spLocks noGrp="1"/>
          </p:cNvSpPr>
          <p:nvPr>
            <p:ph type="body" sz="quarter" idx="14" hasCustomPrompt="1"/>
          </p:nvPr>
        </p:nvSpPr>
        <p:spPr>
          <a:xfrm>
            <a:off x="607798" y="2468893"/>
            <a:ext cx="3816424" cy="3336371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20000"/>
              </a:lnSpc>
              <a:buNone/>
              <a:defRPr sz="2000">
                <a:solidFill>
                  <a:schemeClr val="tx2"/>
                </a:solidFill>
                <a:latin typeface="+mj-lt"/>
              </a:defRPr>
            </a:lvl1pPr>
            <a:lvl2pPr marL="530100" indent="-342900">
              <a:lnSpc>
                <a:spcPct val="120000"/>
              </a:lnSpc>
              <a:buClr>
                <a:schemeClr val="tx2"/>
              </a:buClr>
              <a:buFont typeface="Open Sans" panose="020B0604020202020204" pitchFamily="34" charset="0"/>
              <a:buChar char="•"/>
              <a:defRPr sz="2000" baseline="0">
                <a:latin typeface="+mj-lt"/>
              </a:defRPr>
            </a:lvl2pPr>
            <a:lvl3pPr marL="756000">
              <a:lnSpc>
                <a:spcPct val="120000"/>
              </a:lnSpc>
              <a:buClr>
                <a:schemeClr val="tx2"/>
              </a:buClr>
              <a:defRPr sz="1600">
                <a:latin typeface="+mj-lt"/>
              </a:defRPr>
            </a:lvl3pPr>
            <a:lvl4pPr marL="1256400" indent="-190800">
              <a:lnSpc>
                <a:spcPct val="120000"/>
              </a:lnSpc>
              <a:buClr>
                <a:schemeClr val="tx2"/>
              </a:buClr>
              <a:buFont typeface="Open Sans" panose="020B0604020202020204" pitchFamily="34" charset="0"/>
              <a:buChar char="•"/>
              <a:defRPr sz="1600" baseline="0">
                <a:solidFill>
                  <a:schemeClr val="tx1"/>
                </a:solidFill>
                <a:latin typeface="+mj-lt"/>
              </a:defRPr>
            </a:lvl4pPr>
            <a:lvl5pPr marL="1797050" indent="-184150">
              <a:lnSpc>
                <a:spcPct val="120000"/>
              </a:lnSpc>
              <a:buClr>
                <a:schemeClr val="tx2"/>
              </a:buClr>
              <a:buFont typeface="Open Sans" panose="020B0604020202020204" pitchFamily="34" charset="0"/>
              <a:buChar char="•"/>
              <a:tabLst>
                <a:tab pos="1701800" algn="l"/>
                <a:tab pos="1797050" algn="l"/>
              </a:tabLst>
              <a:defRPr sz="1600">
                <a:latin typeface="+mj-lt"/>
              </a:defRPr>
            </a:lvl5pPr>
            <a:lvl6pPr marL="2419350" indent="-190800">
              <a:lnSpc>
                <a:spcPct val="120000"/>
              </a:lnSpc>
              <a:buClr>
                <a:schemeClr val="tx2"/>
              </a:buClr>
              <a:buFont typeface="Open Sans" panose="020B0604020202020204" pitchFamily="34" charset="0"/>
              <a:buChar char="•"/>
              <a:defRPr sz="1600">
                <a:latin typeface="+mj-lt"/>
              </a:defRPr>
            </a:lvl6pPr>
          </a:lstStyle>
          <a:p>
            <a:pPr lvl="1"/>
            <a:r>
              <a:rPr lang="en-US" dirty="0" smtClean="0"/>
              <a:t>Second level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16" name="Text Placeholder 10"/>
          <p:cNvSpPr>
            <a:spLocks noGrp="1"/>
          </p:cNvSpPr>
          <p:nvPr>
            <p:ph type="body" sz="quarter" idx="15" hasCustomPrompt="1"/>
          </p:nvPr>
        </p:nvSpPr>
        <p:spPr>
          <a:xfrm>
            <a:off x="4860032" y="1892829"/>
            <a:ext cx="3816424" cy="576064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20000"/>
              </a:lnSpc>
              <a:buNone/>
              <a:defRPr sz="2000">
                <a:solidFill>
                  <a:schemeClr val="tx2"/>
                </a:solidFill>
                <a:latin typeface="+mj-lt"/>
              </a:defRPr>
            </a:lvl1pPr>
            <a:lvl2pPr marL="378000" indent="-190800">
              <a:lnSpc>
                <a:spcPct val="120000"/>
              </a:lnSpc>
              <a:buClr>
                <a:schemeClr val="tx2"/>
              </a:buClr>
              <a:buFont typeface="Open Sans" panose="020B0604020202020204" pitchFamily="34" charset="0"/>
              <a:buChar char="•"/>
              <a:defRPr sz="2000" baseline="0">
                <a:latin typeface="+mj-lt"/>
              </a:defRPr>
            </a:lvl2pPr>
            <a:lvl3pPr marL="756000">
              <a:lnSpc>
                <a:spcPct val="120000"/>
              </a:lnSpc>
              <a:buClr>
                <a:schemeClr val="tx2"/>
              </a:buClr>
              <a:defRPr sz="1600">
                <a:latin typeface="+mj-lt"/>
              </a:defRPr>
            </a:lvl3pPr>
            <a:lvl4pPr marL="1256400" indent="-190800">
              <a:lnSpc>
                <a:spcPct val="120000"/>
              </a:lnSpc>
              <a:buClr>
                <a:schemeClr val="tx2"/>
              </a:buClr>
              <a:buFont typeface="Open Sans" panose="020B0604020202020204" pitchFamily="34" charset="0"/>
              <a:buChar char="•"/>
              <a:defRPr sz="1600" baseline="0">
                <a:solidFill>
                  <a:schemeClr val="tx1"/>
                </a:solidFill>
                <a:latin typeface="+mj-lt"/>
              </a:defRPr>
            </a:lvl4pPr>
            <a:lvl5pPr marL="1797050" indent="-184150">
              <a:lnSpc>
                <a:spcPct val="120000"/>
              </a:lnSpc>
              <a:buClr>
                <a:schemeClr val="tx2"/>
              </a:buClr>
              <a:buFont typeface="Open Sans" panose="020B0604020202020204" pitchFamily="34" charset="0"/>
              <a:buChar char="•"/>
              <a:tabLst>
                <a:tab pos="1701800" algn="l"/>
                <a:tab pos="1797050" algn="l"/>
              </a:tabLst>
              <a:defRPr sz="1600">
                <a:latin typeface="+mj-lt"/>
              </a:defRPr>
            </a:lvl5pPr>
            <a:lvl6pPr marL="2419350" indent="-190800">
              <a:lnSpc>
                <a:spcPct val="120000"/>
              </a:lnSpc>
              <a:buClr>
                <a:schemeClr val="tx2"/>
              </a:buClr>
              <a:buFont typeface="Open Sans" panose="020B0604020202020204" pitchFamily="34" charset="0"/>
              <a:buChar char="•"/>
              <a:defRPr sz="1600">
                <a:latin typeface="+mj-lt"/>
              </a:defRPr>
            </a:lvl6pPr>
          </a:lstStyle>
          <a:p>
            <a:pPr lvl="0"/>
            <a:r>
              <a:rPr lang="en-GB" dirty="0" smtClean="0"/>
              <a:t>Negatives</a:t>
            </a:r>
          </a:p>
        </p:txBody>
      </p:sp>
      <p:pic>
        <p:nvPicPr>
          <p:cNvPr id="10" name="Picture 9" descr="U:\SG_CMR\04 Branding and visual identity\Logos\MAIN CORPORATE LOGOS\ENG\OSCE_ENG_LOGO_Descriptor\OSCE_L_ENG_RGB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5843" y="6124059"/>
            <a:ext cx="3026307" cy="3511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13" descr="U:\SG_CMR\04 Branding and visual identity\OSCE Visual Identity Manual\Templates\OSCE_PPT_Presentation\Archive\Graphic.pn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93878"/>
            <a:ext cx="6950075" cy="466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369167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58800" y="473100"/>
            <a:ext cx="8229600" cy="1143000"/>
          </a:xfrm>
          <a:prstGeom prst="rect">
            <a:avLst/>
          </a:prstGeom>
        </p:spPr>
        <p:txBody>
          <a:bodyPr/>
          <a:lstStyle>
            <a:lvl1pPr algn="l">
              <a:defRPr sz="4000" b="1">
                <a:solidFill>
                  <a:schemeClr val="tx2"/>
                </a:solidFill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defRPr>
            </a:lvl1pPr>
          </a:lstStyle>
          <a:p>
            <a:r>
              <a:rPr lang="en-GB" sz="4200" dirty="0" smtClean="0">
                <a:latin typeface="Open Sans Light"/>
                <a:cs typeface="Open Sans Light"/>
              </a:rPr>
              <a:t>1990</a:t>
            </a:r>
            <a:r>
              <a:rPr lang="en-GB" sz="4200" baseline="0" dirty="0" smtClean="0">
                <a:latin typeface="Open Sans Light"/>
                <a:cs typeface="Open Sans Light"/>
              </a:rPr>
              <a:t> – The Paris Charter</a:t>
            </a:r>
            <a:endParaRPr lang="en-GB" sz="4200" dirty="0">
              <a:latin typeface="Open Sans Light"/>
              <a:cs typeface="Open Sans Light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sz="quarter" idx="10"/>
          </p:nvPr>
        </p:nvSpPr>
        <p:spPr>
          <a:xfrm>
            <a:off x="525998" y="1851701"/>
            <a:ext cx="8005410" cy="3907930"/>
          </a:xfrm>
          <a:prstGeom prst="rect">
            <a:avLst/>
          </a:prstGeom>
          <a:solidFill>
            <a:schemeClr val="bg2"/>
          </a:solidFill>
        </p:spPr>
        <p:txBody>
          <a:bodyPr/>
          <a:lstStyle>
            <a:lvl1pPr marL="0" indent="0" algn="ctr">
              <a:buNone/>
              <a:defRPr sz="1800">
                <a:latin typeface="+mn-lt"/>
              </a:defRPr>
            </a:lvl1pPr>
          </a:lstStyle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Picture Placeholder</a:t>
            </a:r>
            <a:endParaRPr lang="en-GB" dirty="0"/>
          </a:p>
        </p:txBody>
      </p:sp>
      <p:pic>
        <p:nvPicPr>
          <p:cNvPr id="6" name="Picture 5" descr="U:\SG_CMR\04 Branding and visual identity\Logos\MAIN CORPORATE LOGOS\ENG\OSCE_ENG_LOGO_Descriptor\OSCE_L_ENG_RGB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5843" y="6124059"/>
            <a:ext cx="3026307" cy="3511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4" descr="U:\SG_CMR\04 Branding and visual identity\OSCE Visual Identity Manual\Templates\OSCE_PPT_Presentation\Archive\Graphic.pn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93878"/>
            <a:ext cx="6950075" cy="466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5203663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734626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55" r:id="rId2"/>
    <p:sldLayoutId id="2147483662" r:id="rId3"/>
    <p:sldLayoutId id="2147483680" r:id="rId4"/>
    <p:sldLayoutId id="2147483672" r:id="rId5"/>
    <p:sldLayoutId id="2147483673" r:id="rId6"/>
    <p:sldLayoutId id="2147483674" r:id="rId7"/>
    <p:sldLayoutId id="2147483684" r:id="rId8"/>
    <p:sldLayoutId id="2147483663" r:id="rId9"/>
    <p:sldLayoutId id="2147483669" r:id="rId10"/>
    <p:sldLayoutId id="2147483691" r:id="rId11"/>
    <p:sldLayoutId id="2147483665" r:id="rId12"/>
    <p:sldLayoutId id="2147483692" r:id="rId13"/>
    <p:sldLayoutId id="2147483693" r:id="rId14"/>
    <p:sldLayoutId id="2147483664" r:id="rId15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Open Sans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Open Sans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Open Sans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Open Sans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Open Sans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Open Sans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Open Sans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Open Sans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Open Sans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632294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pPr indent="-190800"/>
            <a:endParaRPr lang="en-GB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/>
      </p:sp>
    </p:spTree>
    <p:extLst>
      <p:ext uri="{BB962C8B-B14F-4D97-AF65-F5344CB8AC3E}">
        <p14:creationId xmlns:p14="http://schemas.microsoft.com/office/powerpoint/2010/main" val="38736540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/>
      </p:sp>
      <p:sp>
        <p:nvSpPr>
          <p:cNvPr id="5" name="Text Placeholder 4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2549992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1"/>
          <p:cNvSpPr>
            <a:spLocks noGrp="1"/>
          </p:cNvSpPr>
          <p:nvPr>
            <p:ph type="pic" sz="quarter" idx="10"/>
          </p:nvPr>
        </p:nvSpPr>
        <p:spPr/>
      </p:sp>
    </p:spTree>
    <p:extLst>
      <p:ext uri="{BB962C8B-B14F-4D97-AF65-F5344CB8AC3E}">
        <p14:creationId xmlns:p14="http://schemas.microsoft.com/office/powerpoint/2010/main" val="24617435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1"/>
          <p:cNvSpPr>
            <a:spLocks noGrp="1"/>
          </p:cNvSpPr>
          <p:nvPr>
            <p:ph type="pic" sz="quarter" idx="10"/>
          </p:nvPr>
        </p:nvSpPr>
        <p:spPr/>
      </p:sp>
      <p:sp>
        <p:nvSpPr>
          <p:cNvPr id="3" name="Text Placeholder 2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1452900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dia Placeholder 1"/>
          <p:cNvSpPr>
            <a:spLocks noGrp="1"/>
          </p:cNvSpPr>
          <p:nvPr>
            <p:ph type="media" sz="quarter" idx="11"/>
          </p:nvPr>
        </p:nvSpPr>
        <p:spPr/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7564851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092367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434057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042914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015049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16663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089317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75459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 b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pPr indent="-228600"/>
            <a:endParaRPr lang="en-GB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2700503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sz="quarter" idx="10"/>
          </p:nvPr>
        </p:nvSpPr>
        <p:spPr/>
      </p:sp>
    </p:spTree>
    <p:extLst>
      <p:ext uri="{BB962C8B-B14F-4D97-AF65-F5344CB8AC3E}">
        <p14:creationId xmlns:p14="http://schemas.microsoft.com/office/powerpoint/2010/main" val="9988123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SCE Colour Scheme">
      <a:dk1>
        <a:srgbClr val="545454"/>
      </a:dk1>
      <a:lt1>
        <a:srgbClr val="FFFFFF"/>
      </a:lt1>
      <a:dk2>
        <a:srgbClr val="00427C"/>
      </a:dk2>
      <a:lt2>
        <a:srgbClr val="DDE3E4"/>
      </a:lt2>
      <a:accent1>
        <a:srgbClr val="DDE3E4"/>
      </a:accent1>
      <a:accent2>
        <a:srgbClr val="0F4379"/>
      </a:accent2>
      <a:accent3>
        <a:srgbClr val="FFFFFF"/>
      </a:accent3>
      <a:accent4>
        <a:srgbClr val="464646"/>
      </a:accent4>
      <a:accent5>
        <a:srgbClr val="EBEFEF"/>
      </a:accent5>
      <a:accent6>
        <a:srgbClr val="0C3C6D"/>
      </a:accent6>
      <a:hlink>
        <a:srgbClr val="A60F1F"/>
      </a:hlink>
      <a:folHlink>
        <a:srgbClr val="545454"/>
      </a:folHlink>
    </a:clrScheme>
    <a:fontScheme name="Custom 3">
      <a:majorFont>
        <a:latin typeface="Open Sans"/>
        <a:ea typeface=""/>
        <a:cs typeface=""/>
      </a:majorFont>
      <a:minorFont>
        <a:latin typeface="Open Sans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>
          <a:defRPr sz="2000" dirty="0" err="1" smtClean="0">
            <a:latin typeface="+mj-lt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Open Sans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Open Sans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Open Sans"/>
        <a:font script="Hebr" typeface="Open Sans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Open Sans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Open Sans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Open Sans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Open Sans"/>
        <a:font script="Hebr" typeface="Open Sans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Open Sans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1932</TotalTime>
  <Words>0</Words>
  <Application>Microsoft Office PowerPoint</Application>
  <PresentationFormat>On-screen Show (4:3)</PresentationFormat>
  <Paragraphs>0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0" baseType="lpstr">
      <vt:lpstr>Arial</vt:lpstr>
      <vt:lpstr>Open Sans</vt:lpstr>
      <vt:lpstr>Open Sans Light</vt:lpstr>
      <vt:lpstr>Open Sans Semibold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OSCE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Benjamin Erasin</dc:creator>
  <cp:lastModifiedBy>Gottfried Nindl</cp:lastModifiedBy>
  <cp:revision>62</cp:revision>
  <dcterms:created xsi:type="dcterms:W3CDTF">2018-01-18T14:15:03Z</dcterms:created>
  <dcterms:modified xsi:type="dcterms:W3CDTF">2018-10-02T08:55:50Z</dcterms:modified>
</cp:coreProperties>
</file>